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7" r:id="rId2"/>
    <p:sldMasterId id="2147483901" r:id="rId3"/>
  </p:sldMasterIdLst>
  <p:notesMasterIdLst>
    <p:notesMasterId r:id="rId33"/>
  </p:notesMasterIdLst>
  <p:sldIdLst>
    <p:sldId id="1132" r:id="rId4"/>
    <p:sldId id="1138" r:id="rId5"/>
    <p:sldId id="1139" r:id="rId6"/>
    <p:sldId id="1134" r:id="rId7"/>
    <p:sldId id="1135" r:id="rId8"/>
    <p:sldId id="1136" r:id="rId9"/>
    <p:sldId id="1137" r:id="rId10"/>
    <p:sldId id="1163" r:id="rId11"/>
    <p:sldId id="1144" r:id="rId12"/>
    <p:sldId id="1145" r:id="rId13"/>
    <p:sldId id="1164" r:id="rId14"/>
    <p:sldId id="1165" r:id="rId15"/>
    <p:sldId id="1166" r:id="rId16"/>
    <p:sldId id="1146" r:id="rId17"/>
    <p:sldId id="1147" r:id="rId18"/>
    <p:sldId id="1149" r:id="rId19"/>
    <p:sldId id="1150" r:id="rId20"/>
    <p:sldId id="1151" r:id="rId21"/>
    <p:sldId id="1152" r:id="rId22"/>
    <p:sldId id="1153" r:id="rId23"/>
    <p:sldId id="1154" r:id="rId24"/>
    <p:sldId id="1155" r:id="rId25"/>
    <p:sldId id="1156" r:id="rId26"/>
    <p:sldId id="1157" r:id="rId27"/>
    <p:sldId id="1158" r:id="rId28"/>
    <p:sldId id="1161" r:id="rId29"/>
    <p:sldId id="1108" r:id="rId30"/>
    <p:sldId id="1106" r:id="rId31"/>
    <p:sldId id="1119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197555" marR="0" indent="-197555" algn="ctr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29292"/>
      </a:buClr>
      <a:buSzPct val="125000"/>
      <a:buFont typeface="Verdana"/>
      <a:buChar char="•"/>
      <a:tabLst/>
      <a:defRPr kumimoji="0" sz="2800" b="0" i="0" u="none" strike="noStrike" cap="all" spc="280" normalizeH="0" baseline="0">
        <a:ln>
          <a:noFill/>
        </a:ln>
        <a:solidFill>
          <a:srgbClr val="000000"/>
        </a:solidFill>
        <a:effectLst/>
        <a:uFill>
          <a:solidFill>
            <a:srgbClr val="444444"/>
          </a:solidFill>
        </a:uFill>
        <a:latin typeface="+mn-lt"/>
        <a:ea typeface="+mn-ea"/>
        <a:cs typeface="+mn-cs"/>
        <a:sym typeface="Verdana"/>
      </a:defRPr>
    </a:lvl1pPr>
    <a:lvl2pPr marL="0" marR="0" indent="0" algn="ctr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29292"/>
      </a:buClr>
      <a:buSzTx/>
      <a:buFont typeface="Verdana"/>
      <a:buNone/>
      <a:tabLst/>
      <a:defRPr kumimoji="0" sz="2800" b="0" i="0" u="none" strike="noStrike" cap="all" spc="280" normalizeH="0" baseline="0">
        <a:ln>
          <a:noFill/>
        </a:ln>
        <a:solidFill>
          <a:srgbClr val="000000"/>
        </a:solidFill>
        <a:effectLst/>
        <a:uFill>
          <a:solidFill>
            <a:srgbClr val="444444"/>
          </a:solidFill>
        </a:uFill>
        <a:latin typeface="+mn-lt"/>
        <a:ea typeface="+mn-ea"/>
        <a:cs typeface="+mn-cs"/>
        <a:sym typeface="Verdana"/>
      </a:defRPr>
    </a:lvl2pPr>
    <a:lvl3pPr marL="0" marR="0" indent="685800" algn="ctr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29292"/>
      </a:buClr>
      <a:buSzTx/>
      <a:buFont typeface="Verdana"/>
      <a:buNone/>
      <a:tabLst/>
      <a:defRPr kumimoji="0" sz="2800" b="0" i="0" u="none" strike="noStrike" cap="all" spc="280" normalizeH="0" baseline="0">
        <a:ln>
          <a:noFill/>
        </a:ln>
        <a:solidFill>
          <a:srgbClr val="000000"/>
        </a:solidFill>
        <a:effectLst/>
        <a:uFill>
          <a:solidFill>
            <a:srgbClr val="444444"/>
          </a:solidFill>
        </a:uFill>
        <a:latin typeface="+mn-lt"/>
        <a:ea typeface="+mn-ea"/>
        <a:cs typeface="+mn-cs"/>
        <a:sym typeface="Verdana"/>
      </a:defRPr>
    </a:lvl3pPr>
    <a:lvl4pPr marL="0" marR="0" indent="1028700" algn="ctr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29292"/>
      </a:buClr>
      <a:buSzTx/>
      <a:buFont typeface="Verdana"/>
      <a:buNone/>
      <a:tabLst/>
      <a:defRPr kumimoji="0" sz="2800" b="0" i="0" u="none" strike="noStrike" cap="all" spc="280" normalizeH="0" baseline="0">
        <a:ln>
          <a:noFill/>
        </a:ln>
        <a:solidFill>
          <a:srgbClr val="000000"/>
        </a:solidFill>
        <a:effectLst/>
        <a:uFill>
          <a:solidFill>
            <a:srgbClr val="444444"/>
          </a:solidFill>
        </a:uFill>
        <a:latin typeface="+mn-lt"/>
        <a:ea typeface="+mn-ea"/>
        <a:cs typeface="+mn-cs"/>
        <a:sym typeface="Verdana"/>
      </a:defRPr>
    </a:lvl4pPr>
    <a:lvl5pPr marL="0" marR="0" indent="1371600" algn="ctr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29292"/>
      </a:buClr>
      <a:buSzTx/>
      <a:buFont typeface="Verdana"/>
      <a:buNone/>
      <a:tabLst/>
      <a:defRPr kumimoji="0" sz="2800" b="0" i="0" u="none" strike="noStrike" cap="all" spc="280" normalizeH="0" baseline="0">
        <a:ln>
          <a:noFill/>
        </a:ln>
        <a:solidFill>
          <a:srgbClr val="000000"/>
        </a:solidFill>
        <a:effectLst/>
        <a:uFill>
          <a:solidFill>
            <a:srgbClr val="444444"/>
          </a:solidFill>
        </a:uFill>
        <a:latin typeface="+mn-lt"/>
        <a:ea typeface="+mn-ea"/>
        <a:cs typeface="+mn-cs"/>
        <a:sym typeface="Verdana"/>
      </a:defRPr>
    </a:lvl5pPr>
    <a:lvl6pPr marL="0" marR="0" indent="1714500" algn="ctr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29292"/>
      </a:buClr>
      <a:buSzTx/>
      <a:buFont typeface="Verdana"/>
      <a:buNone/>
      <a:tabLst/>
      <a:defRPr kumimoji="0" sz="2800" b="0" i="0" u="none" strike="noStrike" cap="all" spc="280" normalizeH="0" baseline="0">
        <a:ln>
          <a:noFill/>
        </a:ln>
        <a:solidFill>
          <a:srgbClr val="000000"/>
        </a:solidFill>
        <a:effectLst/>
        <a:uFill>
          <a:solidFill>
            <a:srgbClr val="444444"/>
          </a:solidFill>
        </a:uFill>
        <a:latin typeface="+mn-lt"/>
        <a:ea typeface="+mn-ea"/>
        <a:cs typeface="+mn-cs"/>
        <a:sym typeface="Verdana"/>
      </a:defRPr>
    </a:lvl6pPr>
    <a:lvl7pPr marL="0" marR="0" indent="2057400" algn="ctr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29292"/>
      </a:buClr>
      <a:buSzTx/>
      <a:buFont typeface="Verdana"/>
      <a:buNone/>
      <a:tabLst/>
      <a:defRPr kumimoji="0" sz="2800" b="0" i="0" u="none" strike="noStrike" cap="all" spc="280" normalizeH="0" baseline="0">
        <a:ln>
          <a:noFill/>
        </a:ln>
        <a:solidFill>
          <a:srgbClr val="000000"/>
        </a:solidFill>
        <a:effectLst/>
        <a:uFill>
          <a:solidFill>
            <a:srgbClr val="444444"/>
          </a:solidFill>
        </a:uFill>
        <a:latin typeface="+mn-lt"/>
        <a:ea typeface="+mn-ea"/>
        <a:cs typeface="+mn-cs"/>
        <a:sym typeface="Verdana"/>
      </a:defRPr>
    </a:lvl7pPr>
    <a:lvl8pPr marL="0" marR="0" indent="2400300" algn="ctr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29292"/>
      </a:buClr>
      <a:buSzTx/>
      <a:buFont typeface="Verdana"/>
      <a:buNone/>
      <a:tabLst/>
      <a:defRPr kumimoji="0" sz="2800" b="0" i="0" u="none" strike="noStrike" cap="all" spc="280" normalizeH="0" baseline="0">
        <a:ln>
          <a:noFill/>
        </a:ln>
        <a:solidFill>
          <a:srgbClr val="000000"/>
        </a:solidFill>
        <a:effectLst/>
        <a:uFill>
          <a:solidFill>
            <a:srgbClr val="444444"/>
          </a:solidFill>
        </a:uFill>
        <a:latin typeface="+mn-lt"/>
        <a:ea typeface="+mn-ea"/>
        <a:cs typeface="+mn-cs"/>
        <a:sym typeface="Verdana"/>
      </a:defRPr>
    </a:lvl8pPr>
    <a:lvl9pPr marL="0" marR="0" indent="2743200" algn="ctr" defTabSz="1285875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29292"/>
      </a:buClr>
      <a:buSzTx/>
      <a:buFont typeface="Verdana"/>
      <a:buNone/>
      <a:tabLst/>
      <a:defRPr kumimoji="0" sz="2800" b="0" i="0" u="none" strike="noStrike" cap="all" spc="280" normalizeH="0" baseline="0">
        <a:ln>
          <a:noFill/>
        </a:ln>
        <a:solidFill>
          <a:srgbClr val="000000"/>
        </a:solidFill>
        <a:effectLst/>
        <a:uFill>
          <a:solidFill>
            <a:srgbClr val="444444"/>
          </a:solidFill>
        </a:uFill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9DB"/>
    <a:srgbClr val="174F5C"/>
    <a:srgbClr val="E4EEF5"/>
    <a:srgbClr val="FF6B4B"/>
    <a:srgbClr val="D0E1EB"/>
    <a:srgbClr val="083B4E"/>
    <a:srgbClr val="FF5C39"/>
    <a:srgbClr val="00BF6F"/>
    <a:srgbClr val="A83D72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883772"/>
              <a:satOff val="-2937"/>
              <a:lumOff val="-2638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135851"/>
              <a:satOff val="39752"/>
              <a:lumOff val="418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5" autoAdjust="0"/>
    <p:restoredTop sz="67936" autoAdjust="0"/>
  </p:normalViewPr>
  <p:slideViewPr>
    <p:cSldViewPr snapToGrid="0" snapToObjects="1" showGuides="1">
      <p:cViewPr varScale="1">
        <p:scale>
          <a:sx n="45" d="100"/>
          <a:sy n="45" d="100"/>
        </p:scale>
        <p:origin x="638" y="43"/>
      </p:cViewPr>
      <p:guideLst>
        <p:guide orient="horz" pos="4320"/>
        <p:guide pos="7704"/>
      </p:guideLst>
    </p:cSldViewPr>
  </p:slideViewPr>
  <p:outlineViewPr>
    <p:cViewPr>
      <p:scale>
        <a:sx n="33" d="100"/>
        <a:sy n="33" d="100"/>
      </p:scale>
      <p:origin x="0" y="-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2CF79-030E-4940-933C-176948CF3EA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89922-87FD-4B97-B1EE-6D161286C590}">
      <dgm:prSet phldrT="[Text]"/>
      <dgm:spPr/>
      <dgm:t>
        <a:bodyPr/>
        <a:lstStyle/>
        <a:p>
          <a:r>
            <a:rPr lang="en-US" dirty="0" smtClean="0"/>
            <a:t>A/E Firm Facility Condition Assessments</a:t>
          </a:r>
          <a:endParaRPr lang="en-US" dirty="0"/>
        </a:p>
      </dgm:t>
    </dgm:pt>
    <dgm:pt modelId="{4A767929-3F64-4A4B-8C50-ED9015E92D27}" type="parTrans" cxnId="{AAFCD22F-385D-442C-9CB1-EBFFAA3E6E17}">
      <dgm:prSet/>
      <dgm:spPr/>
      <dgm:t>
        <a:bodyPr/>
        <a:lstStyle/>
        <a:p>
          <a:endParaRPr lang="en-US"/>
        </a:p>
      </dgm:t>
    </dgm:pt>
    <dgm:pt modelId="{90B31180-5C94-4684-A626-7F147C651FFD}" type="sibTrans" cxnId="{AAFCD22F-385D-442C-9CB1-EBFFAA3E6E17}">
      <dgm:prSet/>
      <dgm:spPr/>
      <dgm:t>
        <a:bodyPr/>
        <a:lstStyle/>
        <a:p>
          <a:endParaRPr lang="en-US"/>
        </a:p>
      </dgm:t>
    </dgm:pt>
    <dgm:pt modelId="{D070B19D-D76A-48DC-9E0A-BAF45F0230A1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A/E Firms to conduct FCA using data collection tool for each School</a:t>
          </a:r>
          <a:endParaRPr lang="en-US" dirty="0">
            <a:solidFill>
              <a:schemeClr val="tx2"/>
            </a:solidFill>
          </a:endParaRPr>
        </a:p>
      </dgm:t>
    </dgm:pt>
    <dgm:pt modelId="{67054155-E232-499E-82CF-AF71C011F84C}" type="parTrans" cxnId="{2D55240F-5E62-46AB-A0C2-F91C687ECDB7}">
      <dgm:prSet/>
      <dgm:spPr/>
      <dgm:t>
        <a:bodyPr/>
        <a:lstStyle/>
        <a:p>
          <a:endParaRPr lang="en-US"/>
        </a:p>
      </dgm:t>
    </dgm:pt>
    <dgm:pt modelId="{D0885FF1-2971-4EBB-A61B-F57A2170B531}" type="sibTrans" cxnId="{2D55240F-5E62-46AB-A0C2-F91C687ECDB7}">
      <dgm:prSet/>
      <dgm:spPr/>
      <dgm:t>
        <a:bodyPr/>
        <a:lstStyle/>
        <a:p>
          <a:endParaRPr lang="en-US"/>
        </a:p>
      </dgm:t>
    </dgm:pt>
    <dgm:pt modelId="{DE44CC7E-C710-4815-893A-B5D69807084E}">
      <dgm:prSet phldrT="[Text]"/>
      <dgm:spPr/>
      <dgm:t>
        <a:bodyPr/>
        <a:lstStyle/>
        <a:p>
          <a:r>
            <a:rPr lang="en-US" dirty="0" smtClean="0"/>
            <a:t>Data Import &amp; Validation</a:t>
          </a:r>
          <a:endParaRPr lang="en-US" dirty="0"/>
        </a:p>
      </dgm:t>
    </dgm:pt>
    <dgm:pt modelId="{7A434F77-F440-475C-A799-B60A2FF23898}" type="parTrans" cxnId="{A33AE1D7-F94A-4E53-BD90-1999CE2B2319}">
      <dgm:prSet/>
      <dgm:spPr/>
      <dgm:t>
        <a:bodyPr/>
        <a:lstStyle/>
        <a:p>
          <a:endParaRPr lang="en-US"/>
        </a:p>
      </dgm:t>
    </dgm:pt>
    <dgm:pt modelId="{961262BD-3519-4015-9309-240F5B8B099D}" type="sibTrans" cxnId="{A33AE1D7-F94A-4E53-BD90-1999CE2B2319}">
      <dgm:prSet/>
      <dgm:spPr/>
      <dgm:t>
        <a:bodyPr/>
        <a:lstStyle/>
        <a:p>
          <a:endParaRPr lang="en-US"/>
        </a:p>
      </dgm:t>
    </dgm:pt>
    <dgm:pt modelId="{826DC2BE-EF9B-44D9-A19C-081FB3B70775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Data will be imported into each CFD County Account</a:t>
          </a:r>
          <a:endParaRPr lang="en-US" dirty="0">
            <a:solidFill>
              <a:schemeClr val="tx2"/>
            </a:solidFill>
          </a:endParaRPr>
        </a:p>
      </dgm:t>
    </dgm:pt>
    <dgm:pt modelId="{994F7983-448D-421D-9C1C-3A1758192302}" type="parTrans" cxnId="{6C53210C-6D2E-4AD7-92CD-70F9DC9912BE}">
      <dgm:prSet/>
      <dgm:spPr/>
      <dgm:t>
        <a:bodyPr/>
        <a:lstStyle/>
        <a:p>
          <a:endParaRPr lang="en-US"/>
        </a:p>
      </dgm:t>
    </dgm:pt>
    <dgm:pt modelId="{C51D56FC-67B3-48B1-A6DB-D66D0EBAB45A}" type="sibTrans" cxnId="{6C53210C-6D2E-4AD7-92CD-70F9DC9912BE}">
      <dgm:prSet/>
      <dgm:spPr/>
      <dgm:t>
        <a:bodyPr/>
        <a:lstStyle/>
        <a:p>
          <a:endParaRPr lang="en-US"/>
        </a:p>
      </dgm:t>
    </dgm:pt>
    <dgm:pt modelId="{2ADE190A-089C-4D6A-A995-C6920E8C5DB0}">
      <dgm:prSet phldrT="[Text]"/>
      <dgm:spPr/>
      <dgm:t>
        <a:bodyPr/>
        <a:lstStyle/>
        <a:p>
          <a:r>
            <a:rPr lang="en-US" dirty="0" smtClean="0"/>
            <a:t>CFD Training</a:t>
          </a:r>
          <a:endParaRPr lang="en-US" dirty="0"/>
        </a:p>
      </dgm:t>
    </dgm:pt>
    <dgm:pt modelId="{0CF6871F-F12B-4523-B4D6-3123A4DBDC2E}" type="parTrans" cxnId="{59705CC1-413F-4A74-A77A-D548ADA7FF2D}">
      <dgm:prSet/>
      <dgm:spPr/>
      <dgm:t>
        <a:bodyPr/>
        <a:lstStyle/>
        <a:p>
          <a:endParaRPr lang="en-US"/>
        </a:p>
      </dgm:t>
    </dgm:pt>
    <dgm:pt modelId="{A40111FC-CD3D-4AB2-AC83-A9D9DBA6236C}" type="sibTrans" cxnId="{59705CC1-413F-4A74-A77A-D548ADA7FF2D}">
      <dgm:prSet/>
      <dgm:spPr/>
      <dgm:t>
        <a:bodyPr/>
        <a:lstStyle/>
        <a:p>
          <a:endParaRPr lang="en-US"/>
        </a:p>
      </dgm:t>
    </dgm:pt>
    <dgm:pt modelId="{756F032E-051B-4519-9439-0D244A9694EF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Individual Counties will be contacted for training upon completion of data import</a:t>
          </a:r>
          <a:endParaRPr lang="en-US" dirty="0">
            <a:solidFill>
              <a:schemeClr val="tx2"/>
            </a:solidFill>
          </a:endParaRPr>
        </a:p>
      </dgm:t>
    </dgm:pt>
    <dgm:pt modelId="{07ACE8D9-2802-43CB-90D4-6A7DF1F94748}" type="parTrans" cxnId="{6426B08E-910A-4072-9527-FBC4C3D61A8E}">
      <dgm:prSet/>
      <dgm:spPr/>
      <dgm:t>
        <a:bodyPr/>
        <a:lstStyle/>
        <a:p>
          <a:endParaRPr lang="en-US"/>
        </a:p>
      </dgm:t>
    </dgm:pt>
    <dgm:pt modelId="{82FC1DDA-8102-4132-8A7D-D48B73815A49}" type="sibTrans" cxnId="{6426B08E-910A-4072-9527-FBC4C3D61A8E}">
      <dgm:prSet/>
      <dgm:spPr/>
      <dgm:t>
        <a:bodyPr/>
        <a:lstStyle/>
        <a:p>
          <a:endParaRPr lang="en-US"/>
        </a:p>
      </dgm:t>
    </dgm:pt>
    <dgm:pt modelId="{E23CE724-8A3F-4C23-A5BB-054F480A046B}" type="pres">
      <dgm:prSet presAssocID="{4532CF79-030E-4940-933C-176948CF3EA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526318-AD01-4CA5-B248-885C25223AA6}" type="pres">
      <dgm:prSet presAssocID="{61389922-87FD-4B97-B1EE-6D161286C59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36AC5-6EE0-4D9B-8F43-A062F7189146}" type="pres">
      <dgm:prSet presAssocID="{61389922-87FD-4B97-B1EE-6D161286C59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C7E87-BF76-4122-862A-DE7C4ECD1C23}" type="pres">
      <dgm:prSet presAssocID="{DE44CC7E-C710-4815-893A-B5D69807084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35249-C6B9-4EEC-A380-459D19818F4E}" type="pres">
      <dgm:prSet presAssocID="{DE44CC7E-C710-4815-893A-B5D69807084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5A5B2-14BF-4F28-80DE-F6FFED554424}" type="pres">
      <dgm:prSet presAssocID="{2ADE190A-089C-4D6A-A995-C6920E8C5DB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4ED83-8CB3-477D-AA8C-AB961763386F}" type="pres">
      <dgm:prSet presAssocID="{2ADE190A-089C-4D6A-A995-C6920E8C5DB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AE1D7-F94A-4E53-BD90-1999CE2B2319}" srcId="{4532CF79-030E-4940-933C-176948CF3EAC}" destId="{DE44CC7E-C710-4815-893A-B5D69807084E}" srcOrd="1" destOrd="0" parTransId="{7A434F77-F440-475C-A799-B60A2FF23898}" sibTransId="{961262BD-3519-4015-9309-240F5B8B099D}"/>
    <dgm:cxn modelId="{4AE48F03-5D22-43B5-94CC-8F645A8A7DA3}" type="presOf" srcId="{DE44CC7E-C710-4815-893A-B5D69807084E}" destId="{C91C7E87-BF76-4122-862A-DE7C4ECD1C23}" srcOrd="0" destOrd="0" presId="urn:microsoft.com/office/officeart/2009/3/layout/IncreasingArrowsProcess"/>
    <dgm:cxn modelId="{EA0BEED5-0C4D-4B15-A946-967DB06727DD}" type="presOf" srcId="{61389922-87FD-4B97-B1EE-6D161286C590}" destId="{A5526318-AD01-4CA5-B248-885C25223AA6}" srcOrd="0" destOrd="0" presId="urn:microsoft.com/office/officeart/2009/3/layout/IncreasingArrowsProcess"/>
    <dgm:cxn modelId="{B3669273-C82E-4BB8-A76E-579716D27B40}" type="presOf" srcId="{826DC2BE-EF9B-44D9-A19C-081FB3B70775}" destId="{1BD35249-C6B9-4EEC-A380-459D19818F4E}" srcOrd="0" destOrd="0" presId="urn:microsoft.com/office/officeart/2009/3/layout/IncreasingArrowsProcess"/>
    <dgm:cxn modelId="{92044248-16BF-4725-9F9B-C11BC0FC4B76}" type="presOf" srcId="{2ADE190A-089C-4D6A-A995-C6920E8C5DB0}" destId="{F255A5B2-14BF-4F28-80DE-F6FFED554424}" srcOrd="0" destOrd="0" presId="urn:microsoft.com/office/officeart/2009/3/layout/IncreasingArrowsProcess"/>
    <dgm:cxn modelId="{6426B08E-910A-4072-9527-FBC4C3D61A8E}" srcId="{2ADE190A-089C-4D6A-A995-C6920E8C5DB0}" destId="{756F032E-051B-4519-9439-0D244A9694EF}" srcOrd="0" destOrd="0" parTransId="{07ACE8D9-2802-43CB-90D4-6A7DF1F94748}" sibTransId="{82FC1DDA-8102-4132-8A7D-D48B73815A49}"/>
    <dgm:cxn modelId="{5A1A10BE-9459-4D13-BBD7-C87D55F16359}" type="presOf" srcId="{4532CF79-030E-4940-933C-176948CF3EAC}" destId="{E23CE724-8A3F-4C23-A5BB-054F480A046B}" srcOrd="0" destOrd="0" presId="urn:microsoft.com/office/officeart/2009/3/layout/IncreasingArrowsProcess"/>
    <dgm:cxn modelId="{2D55240F-5E62-46AB-A0C2-F91C687ECDB7}" srcId="{61389922-87FD-4B97-B1EE-6D161286C590}" destId="{D070B19D-D76A-48DC-9E0A-BAF45F0230A1}" srcOrd="0" destOrd="0" parTransId="{67054155-E232-499E-82CF-AF71C011F84C}" sibTransId="{D0885FF1-2971-4EBB-A61B-F57A2170B531}"/>
    <dgm:cxn modelId="{042A2A37-FF35-4248-843B-C78233745676}" type="presOf" srcId="{D070B19D-D76A-48DC-9E0A-BAF45F0230A1}" destId="{97536AC5-6EE0-4D9B-8F43-A062F7189146}" srcOrd="0" destOrd="0" presId="urn:microsoft.com/office/officeart/2009/3/layout/IncreasingArrowsProcess"/>
    <dgm:cxn modelId="{E0F49340-9777-459F-BBF0-2AA8BCBC6873}" type="presOf" srcId="{756F032E-051B-4519-9439-0D244A9694EF}" destId="{6144ED83-8CB3-477D-AA8C-AB961763386F}" srcOrd="0" destOrd="0" presId="urn:microsoft.com/office/officeart/2009/3/layout/IncreasingArrowsProcess"/>
    <dgm:cxn modelId="{59705CC1-413F-4A74-A77A-D548ADA7FF2D}" srcId="{4532CF79-030E-4940-933C-176948CF3EAC}" destId="{2ADE190A-089C-4D6A-A995-C6920E8C5DB0}" srcOrd="2" destOrd="0" parTransId="{0CF6871F-F12B-4523-B4D6-3123A4DBDC2E}" sibTransId="{A40111FC-CD3D-4AB2-AC83-A9D9DBA6236C}"/>
    <dgm:cxn modelId="{6C53210C-6D2E-4AD7-92CD-70F9DC9912BE}" srcId="{DE44CC7E-C710-4815-893A-B5D69807084E}" destId="{826DC2BE-EF9B-44D9-A19C-081FB3B70775}" srcOrd="0" destOrd="0" parTransId="{994F7983-448D-421D-9C1C-3A1758192302}" sibTransId="{C51D56FC-67B3-48B1-A6DB-D66D0EBAB45A}"/>
    <dgm:cxn modelId="{AAFCD22F-385D-442C-9CB1-EBFFAA3E6E17}" srcId="{4532CF79-030E-4940-933C-176948CF3EAC}" destId="{61389922-87FD-4B97-B1EE-6D161286C590}" srcOrd="0" destOrd="0" parTransId="{4A767929-3F64-4A4B-8C50-ED9015E92D27}" sibTransId="{90B31180-5C94-4684-A626-7F147C651FFD}"/>
    <dgm:cxn modelId="{A963A7F3-31E0-4C93-959E-879B312BCC4E}" type="presParOf" srcId="{E23CE724-8A3F-4C23-A5BB-054F480A046B}" destId="{A5526318-AD01-4CA5-B248-885C25223AA6}" srcOrd="0" destOrd="0" presId="urn:microsoft.com/office/officeart/2009/3/layout/IncreasingArrowsProcess"/>
    <dgm:cxn modelId="{B84646FF-CBB0-43F6-9A77-1AE6401AB76B}" type="presParOf" srcId="{E23CE724-8A3F-4C23-A5BB-054F480A046B}" destId="{97536AC5-6EE0-4D9B-8F43-A062F7189146}" srcOrd="1" destOrd="0" presId="urn:microsoft.com/office/officeart/2009/3/layout/IncreasingArrowsProcess"/>
    <dgm:cxn modelId="{65CF69E6-BCB8-4FCF-A888-BD0C4BC0433F}" type="presParOf" srcId="{E23CE724-8A3F-4C23-A5BB-054F480A046B}" destId="{C91C7E87-BF76-4122-862A-DE7C4ECD1C23}" srcOrd="2" destOrd="0" presId="urn:microsoft.com/office/officeart/2009/3/layout/IncreasingArrowsProcess"/>
    <dgm:cxn modelId="{1775A3B0-F365-41C1-BF0B-D0D2BAF09216}" type="presParOf" srcId="{E23CE724-8A3F-4C23-A5BB-054F480A046B}" destId="{1BD35249-C6B9-4EEC-A380-459D19818F4E}" srcOrd="3" destOrd="0" presId="urn:microsoft.com/office/officeart/2009/3/layout/IncreasingArrowsProcess"/>
    <dgm:cxn modelId="{D451BFDD-DA3B-4F32-AD39-3770AA07D188}" type="presParOf" srcId="{E23CE724-8A3F-4C23-A5BB-054F480A046B}" destId="{F255A5B2-14BF-4F28-80DE-F6FFED554424}" srcOrd="4" destOrd="0" presId="urn:microsoft.com/office/officeart/2009/3/layout/IncreasingArrowsProcess"/>
    <dgm:cxn modelId="{375F3F59-DD0E-414A-AA3F-D40BBD0A0939}" type="presParOf" srcId="{E23CE724-8A3F-4C23-A5BB-054F480A046B}" destId="{6144ED83-8CB3-477D-AA8C-AB961763386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8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47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93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9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6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84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05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8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0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4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3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43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5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3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9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3432274" y="3052486"/>
            <a:ext cx="17519452" cy="48955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201819" y="1634548"/>
            <a:ext cx="7980363" cy="998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F846EC6-0835-0C4C-9C84-EAC162B13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9125" y="8561387"/>
            <a:ext cx="10445750" cy="471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cap="all" spc="3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Presented by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2D036B76-8B7A-1046-BEAF-BB798FA1F6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9125" y="9123548"/>
            <a:ext cx="10445750" cy="471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cap="all" spc="3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Dial-in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65A3DC-6FE2-AD47-BE54-4094F9E03B8F}"/>
              </a:ext>
            </a:extLst>
          </p:cNvPr>
          <p:cNvSpPr txBox="1"/>
          <p:nvPr userDrawn="1"/>
        </p:nvSpPr>
        <p:spPr>
          <a:xfrm>
            <a:off x="15046038" y="12022241"/>
            <a:ext cx="784167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12858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ct val="125000"/>
              <a:buFont typeface="Verdana"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>
                  <a:solidFill>
                    <a:srgbClr val="444444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Software for smarter operations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719800" y="1284395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3000" b="1" strike="noStrike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7869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92720" y="5889338"/>
            <a:ext cx="12014968" cy="6912262"/>
          </a:xfrm>
          <a:prstGeom prst="rect">
            <a:avLst/>
          </a:prstGeom>
          <a:noFill/>
          <a:ln w="2032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19200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" y="685800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19200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" y="685800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192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/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5953" y="1252049"/>
            <a:ext cx="17515186" cy="2553777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chemeClr val="accent2">
                    <a:hueOff val="38774"/>
                    <a:satOff val="39752"/>
                    <a:lumOff val="-7556"/>
                  </a:schemeClr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White /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5953" y="1252049"/>
            <a:ext cx="17515186" cy="2553777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chemeClr val="accent2">
                    <a:hueOff val="38774"/>
                    <a:satOff val="39752"/>
                    <a:lumOff val="-7556"/>
                  </a:schemeClr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6" name="Group">
            <a:extLst>
              <a:ext uri="{FF2B5EF4-FFF2-40B4-BE49-F238E27FC236}">
                <a16:creationId xmlns="" xmlns:a16="http://schemas.microsoft.com/office/drawing/2014/main" id="{F7D75357-292F-FA46-8823-44ABE298EE65}"/>
              </a:ext>
            </a:extLst>
          </p:cNvPr>
          <p:cNvGrpSpPr/>
          <p:nvPr userDrawn="1"/>
        </p:nvGrpSpPr>
        <p:grpSpPr>
          <a:xfrm rot="16200000">
            <a:off x="22351630" y="11677253"/>
            <a:ext cx="1124347" cy="1124347"/>
            <a:chOff x="0" y="0"/>
            <a:chExt cx="1124346" cy="1124346"/>
          </a:xfrm>
        </p:grpSpPr>
        <p:sp>
          <p:nvSpPr>
            <p:cNvPr id="7" name="Rectangle">
              <a:extLst>
                <a:ext uri="{FF2B5EF4-FFF2-40B4-BE49-F238E27FC236}">
                  <a16:creationId xmlns="" xmlns:a16="http://schemas.microsoft.com/office/drawing/2014/main" id="{A9A91FAE-1C58-E744-94DA-8C6DBF8EC7CA}"/>
                </a:ext>
              </a:extLst>
            </p:cNvPr>
            <p:cNvSpPr/>
            <p:nvPr/>
          </p:nvSpPr>
          <p:spPr>
            <a:xfrm>
              <a:off x="0" y="0"/>
              <a:ext cx="458590" cy="11243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indent="0" defTabSz="825500">
                <a:buClrTx/>
                <a:buSzTx/>
                <a:buFontTx/>
                <a:buNone/>
                <a:defRPr sz="3200" cap="none" spc="0">
                  <a:solidFill>
                    <a:srgbClr val="FFFFFF"/>
                  </a:solidFill>
                  <a:uFillTx/>
                </a:defRPr>
              </a:pPr>
              <a:endParaRPr/>
            </a:p>
          </p:txBody>
        </p:sp>
        <p:sp>
          <p:nvSpPr>
            <p:cNvPr id="8" name="Rectangle">
              <a:extLst>
                <a:ext uri="{FF2B5EF4-FFF2-40B4-BE49-F238E27FC236}">
                  <a16:creationId xmlns="" xmlns:a16="http://schemas.microsoft.com/office/drawing/2014/main" id="{1F42C593-7B8C-ED41-8B25-817F49976BFD}"/>
                </a:ext>
              </a:extLst>
            </p:cNvPr>
            <p:cNvSpPr/>
            <p:nvPr/>
          </p:nvSpPr>
          <p:spPr>
            <a:xfrm rot="16200000">
              <a:off x="332878" y="332878"/>
              <a:ext cx="458590" cy="11243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indent="0" defTabSz="825500">
                <a:buClrTx/>
                <a:buSzTx/>
                <a:buFontTx/>
                <a:buNone/>
                <a:defRPr sz="3200" cap="none" spc="0">
                  <a:solidFill>
                    <a:srgbClr val="FFFFFF"/>
                  </a:solidFill>
                  <a:uFillTx/>
                </a:defRPr>
              </a:pPr>
              <a:endParaRPr dirty="0"/>
            </a:p>
          </p:txBody>
        </p:sp>
      </p:grp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719800" y="1284395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3000" b="1" strike="noStrike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260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/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5953" y="1252049"/>
            <a:ext cx="17515186" cy="2553777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chemeClr val="accent2">
                    <a:hueOff val="38774"/>
                    <a:satOff val="39752"/>
                    <a:lumOff val="-7556"/>
                  </a:schemeClr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pasted-image.pdf" descr="pasted-image.pdf">
            <a:extLst>
              <a:ext uri="{FF2B5EF4-FFF2-40B4-BE49-F238E27FC236}">
                <a16:creationId xmlns="" xmlns:a16="http://schemas.microsoft.com/office/drawing/2014/main" id="{6EFB8278-C564-F042-961F-504DCC203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8010909" y="12001414"/>
            <a:ext cx="5399829" cy="1067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719800" y="1284395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3000" b="1" strike="noStrike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124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/ 1-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5953" y="1252049"/>
            <a:ext cx="17515186" cy="2553777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chemeClr val="accent2">
                    <a:hueOff val="38774"/>
                    <a:satOff val="39752"/>
                    <a:lumOff val="-7556"/>
                  </a:schemeClr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06486" y="4665120"/>
            <a:ext cx="18608468" cy="6477000"/>
          </a:xfrm>
          <a:prstGeom prst="rect">
            <a:avLst/>
          </a:prstGeom>
        </p:spPr>
        <p:txBody>
          <a:bodyPr/>
          <a:lstStyle>
            <a:lvl1pPr marL="493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 marL="938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2pPr>
            <a:lvl3pPr marL="1382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3pPr>
            <a:lvl4pPr marL="1827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4pPr>
            <a:lvl5pPr marL="2271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White / 1-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5953" y="1252049"/>
            <a:ext cx="17515186" cy="2553777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chemeClr val="accent2">
                    <a:hueOff val="38774"/>
                    <a:satOff val="39752"/>
                    <a:lumOff val="-7556"/>
                  </a:schemeClr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06486" y="4665120"/>
            <a:ext cx="18608468" cy="6477000"/>
          </a:xfrm>
          <a:prstGeom prst="rect">
            <a:avLst/>
          </a:prstGeom>
        </p:spPr>
        <p:txBody>
          <a:bodyPr/>
          <a:lstStyle>
            <a:lvl1pPr marL="493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 marL="938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2pPr>
            <a:lvl3pPr marL="1382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3pPr>
            <a:lvl4pPr marL="1827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4pPr>
            <a:lvl5pPr marL="2271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">
            <a:extLst>
              <a:ext uri="{FF2B5EF4-FFF2-40B4-BE49-F238E27FC236}">
                <a16:creationId xmlns="" xmlns:a16="http://schemas.microsoft.com/office/drawing/2014/main" id="{33A2C85A-1C07-EF41-A32D-31F2E913C8D4}"/>
              </a:ext>
            </a:extLst>
          </p:cNvPr>
          <p:cNvGrpSpPr/>
          <p:nvPr userDrawn="1"/>
        </p:nvGrpSpPr>
        <p:grpSpPr>
          <a:xfrm rot="16200000">
            <a:off x="22351630" y="11677253"/>
            <a:ext cx="1124347" cy="1124347"/>
            <a:chOff x="0" y="0"/>
            <a:chExt cx="1124346" cy="1124346"/>
          </a:xfrm>
        </p:grpSpPr>
        <p:sp>
          <p:nvSpPr>
            <p:cNvPr id="7" name="Rectangle">
              <a:extLst>
                <a:ext uri="{FF2B5EF4-FFF2-40B4-BE49-F238E27FC236}">
                  <a16:creationId xmlns="" xmlns:a16="http://schemas.microsoft.com/office/drawing/2014/main" id="{53A5795E-25D6-D747-846A-20D558551144}"/>
                </a:ext>
              </a:extLst>
            </p:cNvPr>
            <p:cNvSpPr/>
            <p:nvPr/>
          </p:nvSpPr>
          <p:spPr>
            <a:xfrm>
              <a:off x="0" y="0"/>
              <a:ext cx="458590" cy="11243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indent="0" defTabSz="825500">
                <a:buClrTx/>
                <a:buSzTx/>
                <a:buFontTx/>
                <a:buNone/>
                <a:defRPr sz="3200" cap="none" spc="0">
                  <a:solidFill>
                    <a:srgbClr val="FFFFFF"/>
                  </a:solidFill>
                  <a:uFillTx/>
                </a:defRPr>
              </a:pPr>
              <a:endParaRPr/>
            </a:p>
          </p:txBody>
        </p:sp>
        <p:sp>
          <p:nvSpPr>
            <p:cNvPr id="8" name="Rectangle">
              <a:extLst>
                <a:ext uri="{FF2B5EF4-FFF2-40B4-BE49-F238E27FC236}">
                  <a16:creationId xmlns="" xmlns:a16="http://schemas.microsoft.com/office/drawing/2014/main" id="{A050FB39-9FD7-1D40-BB05-DB2AB6D094CA}"/>
                </a:ext>
              </a:extLst>
            </p:cNvPr>
            <p:cNvSpPr/>
            <p:nvPr/>
          </p:nvSpPr>
          <p:spPr>
            <a:xfrm rot="16200000">
              <a:off x="332878" y="332878"/>
              <a:ext cx="458590" cy="11243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indent="0" defTabSz="825500">
                <a:buClrTx/>
                <a:buSzTx/>
                <a:buFontTx/>
                <a:buNone/>
                <a:defRPr sz="3200" cap="none" spc="0">
                  <a:solidFill>
                    <a:srgbClr val="FFFFFF"/>
                  </a:solidFill>
                  <a:uFillTx/>
                </a:defRPr>
              </a:pPr>
              <a:endParaRPr dirty="0"/>
            </a:p>
          </p:txBody>
        </p:sp>
      </p:grp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719800" y="1284395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3000" b="1" strike="noStrike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9110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/ 1-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5953" y="1252049"/>
            <a:ext cx="17515186" cy="2553777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chemeClr val="accent2">
                    <a:hueOff val="38774"/>
                    <a:satOff val="39752"/>
                    <a:lumOff val="-7556"/>
                  </a:schemeClr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06486" y="4665120"/>
            <a:ext cx="18608468" cy="6477000"/>
          </a:xfrm>
          <a:prstGeom prst="rect">
            <a:avLst/>
          </a:prstGeom>
        </p:spPr>
        <p:txBody>
          <a:bodyPr/>
          <a:lstStyle>
            <a:lvl1pPr marL="493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 marL="938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2pPr>
            <a:lvl3pPr marL="1382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3pPr>
            <a:lvl4pPr marL="1827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4pPr>
            <a:lvl5pPr marL="2271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asted-image.pdf" descr="pasted-image.pdf">
            <a:extLst>
              <a:ext uri="{FF2B5EF4-FFF2-40B4-BE49-F238E27FC236}">
                <a16:creationId xmlns="" xmlns:a16="http://schemas.microsoft.com/office/drawing/2014/main" id="{95F8D821-9F76-9740-BA79-461980516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8010909" y="12001414"/>
            <a:ext cx="5399829" cy="106708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719800" y="1284395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3000" b="1" strike="noStrike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2814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/ 2-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5953" y="1252049"/>
            <a:ext cx="17515186" cy="2553777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chemeClr val="accent2">
                    <a:hueOff val="38774"/>
                    <a:satOff val="39752"/>
                    <a:lumOff val="-7556"/>
                  </a:schemeClr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06486" y="4665120"/>
            <a:ext cx="18608468" cy="6477000"/>
          </a:xfrm>
          <a:prstGeom prst="rect">
            <a:avLst/>
          </a:prstGeom>
        </p:spPr>
        <p:txBody>
          <a:bodyPr numCol="2" spcCol="274320"/>
          <a:lstStyle>
            <a:lvl1pPr marL="493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719800" y="1284395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3000" b="1" strike="noStrike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White / 2-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5953" y="1252049"/>
            <a:ext cx="17515186" cy="2553777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chemeClr val="accent2">
                    <a:hueOff val="38774"/>
                    <a:satOff val="39752"/>
                    <a:lumOff val="-7556"/>
                  </a:schemeClr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06486" y="4665120"/>
            <a:ext cx="18608468" cy="6477000"/>
          </a:xfrm>
          <a:prstGeom prst="rect">
            <a:avLst/>
          </a:prstGeom>
        </p:spPr>
        <p:txBody>
          <a:bodyPr numCol="2" spcCol="274320"/>
          <a:lstStyle>
            <a:lvl1pPr marL="493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grpSp>
        <p:nvGrpSpPr>
          <p:cNvPr id="6" name="Group">
            <a:extLst>
              <a:ext uri="{FF2B5EF4-FFF2-40B4-BE49-F238E27FC236}">
                <a16:creationId xmlns="" xmlns:a16="http://schemas.microsoft.com/office/drawing/2014/main" id="{A5BA950C-715A-E843-BBC7-488B64D94488}"/>
              </a:ext>
            </a:extLst>
          </p:cNvPr>
          <p:cNvGrpSpPr/>
          <p:nvPr userDrawn="1"/>
        </p:nvGrpSpPr>
        <p:grpSpPr>
          <a:xfrm rot="16200000">
            <a:off x="22351630" y="11677253"/>
            <a:ext cx="1124347" cy="1124347"/>
            <a:chOff x="0" y="0"/>
            <a:chExt cx="1124346" cy="1124346"/>
          </a:xfrm>
        </p:grpSpPr>
        <p:sp>
          <p:nvSpPr>
            <p:cNvPr id="7" name="Rectangle">
              <a:extLst>
                <a:ext uri="{FF2B5EF4-FFF2-40B4-BE49-F238E27FC236}">
                  <a16:creationId xmlns="" xmlns:a16="http://schemas.microsoft.com/office/drawing/2014/main" id="{8227C4CF-786E-BB43-A465-C2CB9506988F}"/>
                </a:ext>
              </a:extLst>
            </p:cNvPr>
            <p:cNvSpPr/>
            <p:nvPr/>
          </p:nvSpPr>
          <p:spPr>
            <a:xfrm>
              <a:off x="0" y="0"/>
              <a:ext cx="458590" cy="11243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indent="0" defTabSz="825500">
                <a:buClrTx/>
                <a:buSzTx/>
                <a:buFontTx/>
                <a:buNone/>
                <a:defRPr sz="3200" cap="none" spc="0">
                  <a:solidFill>
                    <a:srgbClr val="FFFFFF"/>
                  </a:solidFill>
                  <a:uFillTx/>
                </a:defRPr>
              </a:pPr>
              <a:endParaRPr/>
            </a:p>
          </p:txBody>
        </p:sp>
        <p:sp>
          <p:nvSpPr>
            <p:cNvPr id="8" name="Rectangle">
              <a:extLst>
                <a:ext uri="{FF2B5EF4-FFF2-40B4-BE49-F238E27FC236}">
                  <a16:creationId xmlns="" xmlns:a16="http://schemas.microsoft.com/office/drawing/2014/main" id="{097C223C-FD0B-D047-A888-06B5F548F5D3}"/>
                </a:ext>
              </a:extLst>
            </p:cNvPr>
            <p:cNvSpPr/>
            <p:nvPr/>
          </p:nvSpPr>
          <p:spPr>
            <a:xfrm rot="16200000">
              <a:off x="332878" y="332878"/>
              <a:ext cx="458590" cy="11243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indent="0" defTabSz="825500">
                <a:buClrTx/>
                <a:buSzTx/>
                <a:buFontTx/>
                <a:buNone/>
                <a:defRPr sz="3200" cap="none" spc="0">
                  <a:solidFill>
                    <a:srgbClr val="FFFFFF"/>
                  </a:solidFill>
                  <a:uFillTx/>
                </a:defRPr>
              </a:pPr>
              <a:endParaRPr dirty="0"/>
            </a:p>
          </p:txBody>
        </p:sp>
      </p:grp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719800" y="1284395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3000" b="1" strike="noStrike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726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84000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/ 2-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5953" y="1252049"/>
            <a:ext cx="17515186" cy="2553777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chemeClr val="accent2">
                    <a:hueOff val="38774"/>
                    <a:satOff val="39752"/>
                    <a:lumOff val="-7556"/>
                  </a:schemeClr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06486" y="4665120"/>
            <a:ext cx="18608468" cy="6477000"/>
          </a:xfrm>
          <a:prstGeom prst="rect">
            <a:avLst/>
          </a:prstGeom>
        </p:spPr>
        <p:txBody>
          <a:bodyPr numCol="2" spcCol="274320"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asted-image.pdf" descr="pasted-image.pdf">
            <a:extLst>
              <a:ext uri="{FF2B5EF4-FFF2-40B4-BE49-F238E27FC236}">
                <a16:creationId xmlns="" xmlns:a16="http://schemas.microsoft.com/office/drawing/2014/main" id="{023DBB03-4B9C-524E-B6A5-31CD0D7F7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8010909" y="12001414"/>
            <a:ext cx="5399829" cy="106708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719800" y="1284395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3000" b="1" strike="noStrike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5074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/ Title">
    <p:bg>
      <p:bgPr>
        <a:solidFill>
          <a:schemeClr val="accent2">
            <a:hueOff val="38774"/>
            <a:satOff val="39752"/>
            <a:lumOff val="-755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288653" y="1252049"/>
            <a:ext cx="17499311" cy="2575803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Blue">
    <p:bg>
      <p:bgPr>
        <a:solidFill>
          <a:schemeClr val="accent2">
            <a:hueOff val="38774"/>
            <a:satOff val="39752"/>
            <a:lumOff val="-755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432274" y="4410231"/>
            <a:ext cx="17519452" cy="4895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grpSp>
        <p:nvGrpSpPr>
          <p:cNvPr id="6" name="Group"/>
          <p:cNvGrpSpPr/>
          <p:nvPr userDrawn="1"/>
        </p:nvGrpSpPr>
        <p:grpSpPr>
          <a:xfrm rot="18900000">
            <a:off x="11629827" y="10666896"/>
            <a:ext cx="1124347" cy="1124347"/>
            <a:chOff x="0" y="0"/>
            <a:chExt cx="1124346" cy="1124346"/>
          </a:xfrm>
        </p:grpSpPr>
        <p:sp>
          <p:nvSpPr>
            <p:cNvPr id="7" name="Rectangle"/>
            <p:cNvSpPr/>
            <p:nvPr/>
          </p:nvSpPr>
          <p:spPr>
            <a:xfrm>
              <a:off x="0" y="0"/>
              <a:ext cx="458590" cy="1124347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indent="0" defTabSz="825500">
                <a:buClrTx/>
                <a:buSzTx/>
                <a:buFontTx/>
                <a:buNone/>
                <a:defRPr sz="3200" cap="none" spc="0">
                  <a:solidFill>
                    <a:srgbClr val="FFFFFF"/>
                  </a:solidFill>
                  <a:uFillTx/>
                </a:defRPr>
              </a:pPr>
              <a:endParaRPr/>
            </a:p>
          </p:txBody>
        </p:sp>
        <p:sp>
          <p:nvSpPr>
            <p:cNvPr id="8" name="Rectangle"/>
            <p:cNvSpPr/>
            <p:nvPr/>
          </p:nvSpPr>
          <p:spPr>
            <a:xfrm rot="16200000">
              <a:off x="332878" y="332878"/>
              <a:ext cx="458590" cy="112434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indent="0" defTabSz="825500">
                <a:buClrTx/>
                <a:buSzTx/>
                <a:buFontTx/>
                <a:buNone/>
                <a:defRPr sz="3200" cap="none" spc="0">
                  <a:solidFill>
                    <a:srgbClr val="FFFFFF"/>
                  </a:solidFill>
                  <a:uFillTx/>
                </a:defRPr>
              </a:pPr>
              <a:endParaRPr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ck / 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1288653" y="1252049"/>
            <a:ext cx="17510324" cy="2941821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797A-9CC4-4606-AB85-76962B80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4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 flipH="1">
            <a:off x="-15659" y="-11324"/>
            <a:ext cx="8303822" cy="13716000"/>
          </a:xfrm>
          <a:prstGeom prst="roundRect">
            <a:avLst>
              <a:gd name="adj" fmla="val 0"/>
            </a:avLst>
          </a:prstGeom>
          <a:solidFill>
            <a:srgbClr val="2223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9832" y="1109445"/>
            <a:ext cx="5199900" cy="301246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0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0996" algn="l"/>
              </a:tabLst>
              <a:defRPr lang="ru-RU" sz="7198" b="0" i="0" kern="1200" baseline="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Graphics infographics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9832" y="4553908"/>
            <a:ext cx="5199900" cy="59759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2pPr>
            <a:lvl3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3pPr>
            <a:lvl4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4pPr>
            <a:lvl5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5pPr>
          </a:lstStyle>
          <a:p>
            <a:pPr lvl="0"/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42" hasCustomPrompt="1"/>
          </p:nvPr>
        </p:nvSpPr>
        <p:spPr>
          <a:xfrm>
            <a:off x="12119997" y="1125144"/>
            <a:ext cx="11016506" cy="11564828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/ 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34336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50883"/>
            <a:ext cx="21945600" cy="321020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11000" b="1">
                <a:solidFill>
                  <a:srgbClr val="003D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200" y="448148"/>
            <a:ext cx="82296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spc="400" baseline="0">
                <a:solidFill>
                  <a:schemeClr val="accent4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6589274"/>
            <a:ext cx="24384000" cy="537452"/>
            <a:chOff x="0" y="3294637"/>
            <a:chExt cx="12192000" cy="268726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3294637"/>
              <a:ext cx="2441448" cy="137160"/>
            </a:xfrm>
            <a:prstGeom prst="rect">
              <a:avLst/>
            </a:prstGeom>
            <a:solidFill>
              <a:srgbClr val="92C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437638" y="3294637"/>
              <a:ext cx="2441448" cy="137160"/>
            </a:xfrm>
            <a:prstGeom prst="rect">
              <a:avLst/>
            </a:prstGeom>
            <a:solidFill>
              <a:srgbClr val="5B7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875276" y="3294637"/>
              <a:ext cx="2441448" cy="137160"/>
            </a:xfrm>
            <a:prstGeom prst="rect">
              <a:avLst/>
            </a:prstGeom>
            <a:solidFill>
              <a:srgbClr val="FF5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312914" y="3294637"/>
              <a:ext cx="2441448" cy="137160"/>
            </a:xfrm>
            <a:prstGeom prst="rect">
              <a:avLst/>
            </a:prstGeom>
            <a:solidFill>
              <a:srgbClr val="5B7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9750552" y="3294637"/>
              <a:ext cx="2441448" cy="137160"/>
            </a:xfrm>
            <a:prstGeom prst="rect">
              <a:avLst/>
            </a:prstGeom>
            <a:solidFill>
              <a:srgbClr val="92C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804160" y="3426203"/>
              <a:ext cx="6583680" cy="137160"/>
            </a:xfrm>
            <a:prstGeom prst="rect">
              <a:avLst/>
            </a:prstGeom>
            <a:solidFill>
              <a:srgbClr val="003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</p:grpSp>
      <p:sp>
        <p:nvSpPr>
          <p:cNvPr id="76" name="TextBox 75"/>
          <p:cNvSpPr txBox="1"/>
          <p:nvPr userDrawn="1"/>
        </p:nvSpPr>
        <p:spPr>
          <a:xfrm>
            <a:off x="1015052" y="12622810"/>
            <a:ext cx="2587888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MAINTENANCE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MANAGEMENT</a:t>
            </a:r>
          </a:p>
        </p:txBody>
      </p:sp>
      <p:grpSp>
        <p:nvGrpSpPr>
          <p:cNvPr id="69" name="Group 194"/>
          <p:cNvGrpSpPr>
            <a:grpSpLocks noChangeAspect="1"/>
          </p:cNvGrpSpPr>
          <p:nvPr userDrawn="1"/>
        </p:nvGrpSpPr>
        <p:grpSpPr bwMode="auto">
          <a:xfrm>
            <a:off x="1920245" y="11679368"/>
            <a:ext cx="757594" cy="754380"/>
            <a:chOff x="3572" y="3930"/>
            <a:chExt cx="236" cy="23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0" name="Freeform 196"/>
            <p:cNvSpPr>
              <a:spLocks/>
            </p:cNvSpPr>
            <p:nvPr/>
          </p:nvSpPr>
          <p:spPr bwMode="auto">
            <a:xfrm>
              <a:off x="3572" y="3930"/>
              <a:ext cx="118" cy="117"/>
            </a:xfrm>
            <a:custGeom>
              <a:avLst/>
              <a:gdLst>
                <a:gd name="T0" fmla="*/ 774 w 1650"/>
                <a:gd name="T1" fmla="*/ 4 h 1639"/>
                <a:gd name="T2" fmla="*/ 889 w 1650"/>
                <a:gd name="T3" fmla="*/ 25 h 1639"/>
                <a:gd name="T4" fmla="*/ 1001 w 1650"/>
                <a:gd name="T5" fmla="*/ 65 h 1639"/>
                <a:gd name="T6" fmla="*/ 1105 w 1650"/>
                <a:gd name="T7" fmla="*/ 126 h 1639"/>
                <a:gd name="T8" fmla="*/ 1200 w 1650"/>
                <a:gd name="T9" fmla="*/ 205 h 1639"/>
                <a:gd name="T10" fmla="*/ 1278 w 1650"/>
                <a:gd name="T11" fmla="*/ 298 h 1639"/>
                <a:gd name="T12" fmla="*/ 1338 w 1650"/>
                <a:gd name="T13" fmla="*/ 399 h 1639"/>
                <a:gd name="T14" fmla="*/ 1379 w 1650"/>
                <a:gd name="T15" fmla="*/ 507 h 1639"/>
                <a:gd name="T16" fmla="*/ 1402 w 1650"/>
                <a:gd name="T17" fmla="*/ 619 h 1639"/>
                <a:gd name="T18" fmla="*/ 1406 w 1650"/>
                <a:gd name="T19" fmla="*/ 733 h 1639"/>
                <a:gd name="T20" fmla="*/ 1397 w 1650"/>
                <a:gd name="T21" fmla="*/ 830 h 1639"/>
                <a:gd name="T22" fmla="*/ 1408 w 1650"/>
                <a:gd name="T23" fmla="*/ 906 h 1639"/>
                <a:gd name="T24" fmla="*/ 1437 w 1650"/>
                <a:gd name="T25" fmla="*/ 977 h 1639"/>
                <a:gd name="T26" fmla="*/ 1485 w 1650"/>
                <a:gd name="T27" fmla="*/ 1039 h 1639"/>
                <a:gd name="T28" fmla="*/ 1495 w 1650"/>
                <a:gd name="T29" fmla="*/ 1358 h 1639"/>
                <a:gd name="T30" fmla="*/ 1252 w 1650"/>
                <a:gd name="T31" fmla="*/ 1121 h 1639"/>
                <a:gd name="T32" fmla="*/ 1214 w 1650"/>
                <a:gd name="T33" fmla="*/ 1108 h 1639"/>
                <a:gd name="T34" fmla="*/ 1176 w 1650"/>
                <a:gd name="T35" fmla="*/ 1112 h 1639"/>
                <a:gd name="T36" fmla="*/ 1141 w 1650"/>
                <a:gd name="T37" fmla="*/ 1134 h 1639"/>
                <a:gd name="T38" fmla="*/ 1119 w 1650"/>
                <a:gd name="T39" fmla="*/ 1168 h 1639"/>
                <a:gd name="T40" fmla="*/ 1115 w 1650"/>
                <a:gd name="T41" fmla="*/ 1207 h 1639"/>
                <a:gd name="T42" fmla="*/ 1128 w 1650"/>
                <a:gd name="T43" fmla="*/ 1244 h 1639"/>
                <a:gd name="T44" fmla="*/ 1367 w 1650"/>
                <a:gd name="T45" fmla="*/ 1484 h 1639"/>
                <a:gd name="T46" fmla="*/ 1045 w 1650"/>
                <a:gd name="T47" fmla="*/ 1474 h 1639"/>
                <a:gd name="T48" fmla="*/ 984 w 1650"/>
                <a:gd name="T49" fmla="*/ 1427 h 1639"/>
                <a:gd name="T50" fmla="*/ 912 w 1650"/>
                <a:gd name="T51" fmla="*/ 1398 h 1639"/>
                <a:gd name="T52" fmla="*/ 835 w 1650"/>
                <a:gd name="T53" fmla="*/ 1388 h 1639"/>
                <a:gd name="T54" fmla="*/ 738 w 1650"/>
                <a:gd name="T55" fmla="*/ 1396 h 1639"/>
                <a:gd name="T56" fmla="*/ 623 w 1650"/>
                <a:gd name="T57" fmla="*/ 1392 h 1639"/>
                <a:gd name="T58" fmla="*/ 510 w 1650"/>
                <a:gd name="T59" fmla="*/ 1369 h 1639"/>
                <a:gd name="T60" fmla="*/ 402 w 1650"/>
                <a:gd name="T61" fmla="*/ 1329 h 1639"/>
                <a:gd name="T62" fmla="*/ 300 w 1650"/>
                <a:gd name="T63" fmla="*/ 1270 h 1639"/>
                <a:gd name="T64" fmla="*/ 206 w 1650"/>
                <a:gd name="T65" fmla="*/ 1192 h 1639"/>
                <a:gd name="T66" fmla="*/ 126 w 1650"/>
                <a:gd name="T67" fmla="*/ 1098 h 1639"/>
                <a:gd name="T68" fmla="*/ 66 w 1650"/>
                <a:gd name="T69" fmla="*/ 993 h 1639"/>
                <a:gd name="T70" fmla="*/ 25 w 1650"/>
                <a:gd name="T71" fmla="*/ 884 h 1639"/>
                <a:gd name="T72" fmla="*/ 4 w 1650"/>
                <a:gd name="T73" fmla="*/ 769 h 1639"/>
                <a:gd name="T74" fmla="*/ 1 w 1650"/>
                <a:gd name="T75" fmla="*/ 653 h 1639"/>
                <a:gd name="T76" fmla="*/ 12 w 1650"/>
                <a:gd name="T77" fmla="*/ 581 h 1639"/>
                <a:gd name="T78" fmla="*/ 30 w 1650"/>
                <a:gd name="T79" fmla="*/ 564 h 1639"/>
                <a:gd name="T80" fmla="*/ 55 w 1650"/>
                <a:gd name="T81" fmla="*/ 560 h 1639"/>
                <a:gd name="T82" fmla="*/ 79 w 1650"/>
                <a:gd name="T83" fmla="*/ 571 h 1639"/>
                <a:gd name="T84" fmla="*/ 319 w 1650"/>
                <a:gd name="T85" fmla="*/ 805 h 1639"/>
                <a:gd name="T86" fmla="*/ 377 w 1650"/>
                <a:gd name="T87" fmla="*/ 840 h 1639"/>
                <a:gd name="T88" fmla="*/ 441 w 1650"/>
                <a:gd name="T89" fmla="*/ 856 h 1639"/>
                <a:gd name="T90" fmla="*/ 508 w 1650"/>
                <a:gd name="T91" fmla="*/ 856 h 1639"/>
                <a:gd name="T92" fmla="*/ 572 w 1650"/>
                <a:gd name="T93" fmla="*/ 840 h 1639"/>
                <a:gd name="T94" fmla="*/ 631 w 1650"/>
                <a:gd name="T95" fmla="*/ 805 h 1639"/>
                <a:gd name="T96" fmla="*/ 788 w 1650"/>
                <a:gd name="T97" fmla="*/ 653 h 1639"/>
                <a:gd name="T98" fmla="*/ 831 w 1650"/>
                <a:gd name="T99" fmla="*/ 598 h 1639"/>
                <a:gd name="T100" fmla="*/ 856 w 1650"/>
                <a:gd name="T101" fmla="*/ 537 h 1639"/>
                <a:gd name="T102" fmla="*/ 864 w 1650"/>
                <a:gd name="T103" fmla="*/ 472 h 1639"/>
                <a:gd name="T104" fmla="*/ 856 w 1650"/>
                <a:gd name="T105" fmla="*/ 406 h 1639"/>
                <a:gd name="T106" fmla="*/ 831 w 1650"/>
                <a:gd name="T107" fmla="*/ 345 h 1639"/>
                <a:gd name="T108" fmla="*/ 788 w 1650"/>
                <a:gd name="T109" fmla="*/ 290 h 1639"/>
                <a:gd name="T110" fmla="*/ 568 w 1650"/>
                <a:gd name="T111" fmla="*/ 67 h 1639"/>
                <a:gd name="T112" fmla="*/ 565 w 1650"/>
                <a:gd name="T113" fmla="*/ 42 h 1639"/>
                <a:gd name="T114" fmla="*/ 576 w 1650"/>
                <a:gd name="T115" fmla="*/ 19 h 1639"/>
                <a:gd name="T116" fmla="*/ 599 w 1650"/>
                <a:gd name="T117" fmla="*/ 8 h 1639"/>
                <a:gd name="T118" fmla="*/ 715 w 1650"/>
                <a:gd name="T11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0" h="1639">
                  <a:moveTo>
                    <a:pt x="715" y="0"/>
                  </a:moveTo>
                  <a:lnTo>
                    <a:pt x="774" y="4"/>
                  </a:lnTo>
                  <a:lnTo>
                    <a:pt x="833" y="12"/>
                  </a:lnTo>
                  <a:lnTo>
                    <a:pt x="889" y="25"/>
                  </a:lnTo>
                  <a:lnTo>
                    <a:pt x="946" y="43"/>
                  </a:lnTo>
                  <a:lnTo>
                    <a:pt x="1001" y="65"/>
                  </a:lnTo>
                  <a:lnTo>
                    <a:pt x="1054" y="94"/>
                  </a:lnTo>
                  <a:lnTo>
                    <a:pt x="1105" y="126"/>
                  </a:lnTo>
                  <a:lnTo>
                    <a:pt x="1154" y="163"/>
                  </a:lnTo>
                  <a:lnTo>
                    <a:pt x="1200" y="205"/>
                  </a:lnTo>
                  <a:lnTo>
                    <a:pt x="1242" y="249"/>
                  </a:lnTo>
                  <a:lnTo>
                    <a:pt x="1278" y="298"/>
                  </a:lnTo>
                  <a:lnTo>
                    <a:pt x="1310" y="347"/>
                  </a:lnTo>
                  <a:lnTo>
                    <a:pt x="1338" y="399"/>
                  </a:lnTo>
                  <a:lnTo>
                    <a:pt x="1361" y="452"/>
                  </a:lnTo>
                  <a:lnTo>
                    <a:pt x="1379" y="507"/>
                  </a:lnTo>
                  <a:lnTo>
                    <a:pt x="1392" y="563"/>
                  </a:lnTo>
                  <a:lnTo>
                    <a:pt x="1402" y="619"/>
                  </a:lnTo>
                  <a:lnTo>
                    <a:pt x="1406" y="677"/>
                  </a:lnTo>
                  <a:lnTo>
                    <a:pt x="1406" y="733"/>
                  </a:lnTo>
                  <a:lnTo>
                    <a:pt x="1400" y="790"/>
                  </a:lnTo>
                  <a:lnTo>
                    <a:pt x="1397" y="830"/>
                  </a:lnTo>
                  <a:lnTo>
                    <a:pt x="1400" y="868"/>
                  </a:lnTo>
                  <a:lnTo>
                    <a:pt x="1408" y="906"/>
                  </a:lnTo>
                  <a:lnTo>
                    <a:pt x="1420" y="942"/>
                  </a:lnTo>
                  <a:lnTo>
                    <a:pt x="1437" y="977"/>
                  </a:lnTo>
                  <a:lnTo>
                    <a:pt x="1458" y="1010"/>
                  </a:lnTo>
                  <a:lnTo>
                    <a:pt x="1485" y="1039"/>
                  </a:lnTo>
                  <a:lnTo>
                    <a:pt x="1650" y="1204"/>
                  </a:lnTo>
                  <a:lnTo>
                    <a:pt x="1495" y="1358"/>
                  </a:lnTo>
                  <a:lnTo>
                    <a:pt x="1268" y="1134"/>
                  </a:lnTo>
                  <a:lnTo>
                    <a:pt x="1252" y="1121"/>
                  </a:lnTo>
                  <a:lnTo>
                    <a:pt x="1234" y="1112"/>
                  </a:lnTo>
                  <a:lnTo>
                    <a:pt x="1214" y="1108"/>
                  </a:lnTo>
                  <a:lnTo>
                    <a:pt x="1195" y="1108"/>
                  </a:lnTo>
                  <a:lnTo>
                    <a:pt x="1176" y="1112"/>
                  </a:lnTo>
                  <a:lnTo>
                    <a:pt x="1158" y="1121"/>
                  </a:lnTo>
                  <a:lnTo>
                    <a:pt x="1141" y="1134"/>
                  </a:lnTo>
                  <a:lnTo>
                    <a:pt x="1128" y="1150"/>
                  </a:lnTo>
                  <a:lnTo>
                    <a:pt x="1119" y="1168"/>
                  </a:lnTo>
                  <a:lnTo>
                    <a:pt x="1115" y="1187"/>
                  </a:lnTo>
                  <a:lnTo>
                    <a:pt x="1115" y="1207"/>
                  </a:lnTo>
                  <a:lnTo>
                    <a:pt x="1119" y="1226"/>
                  </a:lnTo>
                  <a:lnTo>
                    <a:pt x="1128" y="1244"/>
                  </a:lnTo>
                  <a:lnTo>
                    <a:pt x="1141" y="1260"/>
                  </a:lnTo>
                  <a:lnTo>
                    <a:pt x="1367" y="1484"/>
                  </a:lnTo>
                  <a:lnTo>
                    <a:pt x="1210" y="1639"/>
                  </a:lnTo>
                  <a:lnTo>
                    <a:pt x="1045" y="1474"/>
                  </a:lnTo>
                  <a:lnTo>
                    <a:pt x="1016" y="1449"/>
                  </a:lnTo>
                  <a:lnTo>
                    <a:pt x="984" y="1427"/>
                  </a:lnTo>
                  <a:lnTo>
                    <a:pt x="948" y="1411"/>
                  </a:lnTo>
                  <a:lnTo>
                    <a:pt x="912" y="1398"/>
                  </a:lnTo>
                  <a:lnTo>
                    <a:pt x="874" y="1391"/>
                  </a:lnTo>
                  <a:lnTo>
                    <a:pt x="835" y="1388"/>
                  </a:lnTo>
                  <a:lnTo>
                    <a:pt x="795" y="1391"/>
                  </a:lnTo>
                  <a:lnTo>
                    <a:pt x="738" y="1396"/>
                  </a:lnTo>
                  <a:lnTo>
                    <a:pt x="681" y="1396"/>
                  </a:lnTo>
                  <a:lnTo>
                    <a:pt x="623" y="1392"/>
                  </a:lnTo>
                  <a:lnTo>
                    <a:pt x="567" y="1384"/>
                  </a:lnTo>
                  <a:lnTo>
                    <a:pt x="510" y="1369"/>
                  </a:lnTo>
                  <a:lnTo>
                    <a:pt x="455" y="1351"/>
                  </a:lnTo>
                  <a:lnTo>
                    <a:pt x="402" y="1329"/>
                  </a:lnTo>
                  <a:lnTo>
                    <a:pt x="349" y="1302"/>
                  </a:lnTo>
                  <a:lnTo>
                    <a:pt x="300" y="1270"/>
                  </a:lnTo>
                  <a:lnTo>
                    <a:pt x="251" y="1233"/>
                  </a:lnTo>
                  <a:lnTo>
                    <a:pt x="206" y="1192"/>
                  </a:lnTo>
                  <a:lnTo>
                    <a:pt x="164" y="1146"/>
                  </a:lnTo>
                  <a:lnTo>
                    <a:pt x="126" y="1098"/>
                  </a:lnTo>
                  <a:lnTo>
                    <a:pt x="94" y="1047"/>
                  </a:lnTo>
                  <a:lnTo>
                    <a:pt x="66" y="993"/>
                  </a:lnTo>
                  <a:lnTo>
                    <a:pt x="44" y="939"/>
                  </a:lnTo>
                  <a:lnTo>
                    <a:pt x="25" y="884"/>
                  </a:lnTo>
                  <a:lnTo>
                    <a:pt x="12" y="827"/>
                  </a:lnTo>
                  <a:lnTo>
                    <a:pt x="4" y="769"/>
                  </a:lnTo>
                  <a:lnTo>
                    <a:pt x="0" y="711"/>
                  </a:lnTo>
                  <a:lnTo>
                    <a:pt x="1" y="653"/>
                  </a:lnTo>
                  <a:lnTo>
                    <a:pt x="8" y="594"/>
                  </a:lnTo>
                  <a:lnTo>
                    <a:pt x="12" y="581"/>
                  </a:lnTo>
                  <a:lnTo>
                    <a:pt x="20" y="571"/>
                  </a:lnTo>
                  <a:lnTo>
                    <a:pt x="30" y="564"/>
                  </a:lnTo>
                  <a:lnTo>
                    <a:pt x="42" y="560"/>
                  </a:lnTo>
                  <a:lnTo>
                    <a:pt x="55" y="560"/>
                  </a:lnTo>
                  <a:lnTo>
                    <a:pt x="68" y="563"/>
                  </a:lnTo>
                  <a:lnTo>
                    <a:pt x="79" y="571"/>
                  </a:lnTo>
                  <a:lnTo>
                    <a:pt x="292" y="783"/>
                  </a:lnTo>
                  <a:lnTo>
                    <a:pt x="319" y="805"/>
                  </a:lnTo>
                  <a:lnTo>
                    <a:pt x="347" y="825"/>
                  </a:lnTo>
                  <a:lnTo>
                    <a:pt x="377" y="840"/>
                  </a:lnTo>
                  <a:lnTo>
                    <a:pt x="409" y="850"/>
                  </a:lnTo>
                  <a:lnTo>
                    <a:pt x="441" y="856"/>
                  </a:lnTo>
                  <a:lnTo>
                    <a:pt x="475" y="859"/>
                  </a:lnTo>
                  <a:lnTo>
                    <a:pt x="508" y="856"/>
                  </a:lnTo>
                  <a:lnTo>
                    <a:pt x="540" y="850"/>
                  </a:lnTo>
                  <a:lnTo>
                    <a:pt x="572" y="840"/>
                  </a:lnTo>
                  <a:lnTo>
                    <a:pt x="602" y="825"/>
                  </a:lnTo>
                  <a:lnTo>
                    <a:pt x="631" y="805"/>
                  </a:lnTo>
                  <a:lnTo>
                    <a:pt x="658" y="783"/>
                  </a:lnTo>
                  <a:lnTo>
                    <a:pt x="788" y="653"/>
                  </a:lnTo>
                  <a:lnTo>
                    <a:pt x="812" y="626"/>
                  </a:lnTo>
                  <a:lnTo>
                    <a:pt x="831" y="598"/>
                  </a:lnTo>
                  <a:lnTo>
                    <a:pt x="845" y="568"/>
                  </a:lnTo>
                  <a:lnTo>
                    <a:pt x="856" y="537"/>
                  </a:lnTo>
                  <a:lnTo>
                    <a:pt x="862" y="505"/>
                  </a:lnTo>
                  <a:lnTo>
                    <a:pt x="864" y="472"/>
                  </a:lnTo>
                  <a:lnTo>
                    <a:pt x="862" y="438"/>
                  </a:lnTo>
                  <a:lnTo>
                    <a:pt x="856" y="406"/>
                  </a:lnTo>
                  <a:lnTo>
                    <a:pt x="845" y="375"/>
                  </a:lnTo>
                  <a:lnTo>
                    <a:pt x="831" y="345"/>
                  </a:lnTo>
                  <a:lnTo>
                    <a:pt x="812" y="316"/>
                  </a:lnTo>
                  <a:lnTo>
                    <a:pt x="788" y="290"/>
                  </a:lnTo>
                  <a:lnTo>
                    <a:pt x="576" y="78"/>
                  </a:lnTo>
                  <a:lnTo>
                    <a:pt x="568" y="67"/>
                  </a:lnTo>
                  <a:lnTo>
                    <a:pt x="564" y="54"/>
                  </a:lnTo>
                  <a:lnTo>
                    <a:pt x="565" y="42"/>
                  </a:lnTo>
                  <a:lnTo>
                    <a:pt x="568" y="30"/>
                  </a:lnTo>
                  <a:lnTo>
                    <a:pt x="576" y="19"/>
                  </a:lnTo>
                  <a:lnTo>
                    <a:pt x="586" y="12"/>
                  </a:lnTo>
                  <a:lnTo>
                    <a:pt x="599" y="8"/>
                  </a:lnTo>
                  <a:lnTo>
                    <a:pt x="658" y="2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71" name="Freeform 197"/>
            <p:cNvSpPr>
              <a:spLocks/>
            </p:cNvSpPr>
            <p:nvPr/>
          </p:nvSpPr>
          <p:spPr bwMode="auto">
            <a:xfrm>
              <a:off x="3692" y="4049"/>
              <a:ext cx="106" cy="105"/>
            </a:xfrm>
            <a:custGeom>
              <a:avLst/>
              <a:gdLst>
                <a:gd name="T0" fmla="*/ 440 w 1485"/>
                <a:gd name="T1" fmla="*/ 0 h 1475"/>
                <a:gd name="T2" fmla="*/ 1395 w 1485"/>
                <a:gd name="T3" fmla="*/ 949 h 1475"/>
                <a:gd name="T4" fmla="*/ 1422 w 1485"/>
                <a:gd name="T5" fmla="*/ 978 h 1475"/>
                <a:gd name="T6" fmla="*/ 1443 w 1485"/>
                <a:gd name="T7" fmla="*/ 1010 h 1475"/>
                <a:gd name="T8" fmla="*/ 1460 w 1485"/>
                <a:gd name="T9" fmla="*/ 1043 h 1475"/>
                <a:gd name="T10" fmla="*/ 1472 w 1485"/>
                <a:gd name="T11" fmla="*/ 1077 h 1475"/>
                <a:gd name="T12" fmla="*/ 1481 w 1485"/>
                <a:gd name="T13" fmla="*/ 1113 h 1475"/>
                <a:gd name="T14" fmla="*/ 1485 w 1485"/>
                <a:gd name="T15" fmla="*/ 1149 h 1475"/>
                <a:gd name="T16" fmla="*/ 1485 w 1485"/>
                <a:gd name="T17" fmla="*/ 1186 h 1475"/>
                <a:gd name="T18" fmla="*/ 1481 w 1485"/>
                <a:gd name="T19" fmla="*/ 1222 h 1475"/>
                <a:gd name="T20" fmla="*/ 1472 w 1485"/>
                <a:gd name="T21" fmla="*/ 1257 h 1475"/>
                <a:gd name="T22" fmla="*/ 1459 w 1485"/>
                <a:gd name="T23" fmla="*/ 1292 h 1475"/>
                <a:gd name="T24" fmla="*/ 1442 w 1485"/>
                <a:gd name="T25" fmla="*/ 1325 h 1475"/>
                <a:gd name="T26" fmla="*/ 1421 w 1485"/>
                <a:gd name="T27" fmla="*/ 1356 h 1475"/>
                <a:gd name="T28" fmla="*/ 1394 w 1485"/>
                <a:gd name="T29" fmla="*/ 1386 h 1475"/>
                <a:gd name="T30" fmla="*/ 1366 w 1485"/>
                <a:gd name="T31" fmla="*/ 1411 h 1475"/>
                <a:gd name="T32" fmla="*/ 1334 w 1485"/>
                <a:gd name="T33" fmla="*/ 1432 h 1475"/>
                <a:gd name="T34" fmla="*/ 1301 w 1485"/>
                <a:gd name="T35" fmla="*/ 1449 h 1475"/>
                <a:gd name="T36" fmla="*/ 1266 w 1485"/>
                <a:gd name="T37" fmla="*/ 1462 h 1475"/>
                <a:gd name="T38" fmla="*/ 1230 w 1485"/>
                <a:gd name="T39" fmla="*/ 1471 h 1475"/>
                <a:gd name="T40" fmla="*/ 1194 w 1485"/>
                <a:gd name="T41" fmla="*/ 1475 h 1475"/>
                <a:gd name="T42" fmla="*/ 1157 w 1485"/>
                <a:gd name="T43" fmla="*/ 1475 h 1475"/>
                <a:gd name="T44" fmla="*/ 1121 w 1485"/>
                <a:gd name="T45" fmla="*/ 1471 h 1475"/>
                <a:gd name="T46" fmla="*/ 1085 w 1485"/>
                <a:gd name="T47" fmla="*/ 1463 h 1475"/>
                <a:gd name="T48" fmla="*/ 1050 w 1485"/>
                <a:gd name="T49" fmla="*/ 1450 h 1475"/>
                <a:gd name="T50" fmla="*/ 1017 w 1485"/>
                <a:gd name="T51" fmla="*/ 1433 h 1475"/>
                <a:gd name="T52" fmla="*/ 985 w 1485"/>
                <a:gd name="T53" fmla="*/ 1412 h 1475"/>
                <a:gd name="T54" fmla="*/ 956 w 1485"/>
                <a:gd name="T55" fmla="*/ 1386 h 1475"/>
                <a:gd name="T56" fmla="*/ 0 w 1485"/>
                <a:gd name="T57" fmla="*/ 435 h 1475"/>
                <a:gd name="T58" fmla="*/ 156 w 1485"/>
                <a:gd name="T59" fmla="*/ 281 h 1475"/>
                <a:gd name="T60" fmla="*/ 1085 w 1485"/>
                <a:gd name="T61" fmla="*/ 1204 h 1475"/>
                <a:gd name="T62" fmla="*/ 1101 w 1485"/>
                <a:gd name="T63" fmla="*/ 1216 h 1475"/>
                <a:gd name="T64" fmla="*/ 1119 w 1485"/>
                <a:gd name="T65" fmla="*/ 1225 h 1475"/>
                <a:gd name="T66" fmla="*/ 1138 w 1485"/>
                <a:gd name="T67" fmla="*/ 1229 h 1475"/>
                <a:gd name="T68" fmla="*/ 1157 w 1485"/>
                <a:gd name="T69" fmla="*/ 1229 h 1475"/>
                <a:gd name="T70" fmla="*/ 1177 w 1485"/>
                <a:gd name="T71" fmla="*/ 1225 h 1475"/>
                <a:gd name="T72" fmla="*/ 1195 w 1485"/>
                <a:gd name="T73" fmla="*/ 1216 h 1475"/>
                <a:gd name="T74" fmla="*/ 1212 w 1485"/>
                <a:gd name="T75" fmla="*/ 1204 h 1475"/>
                <a:gd name="T76" fmla="*/ 1224 w 1485"/>
                <a:gd name="T77" fmla="*/ 1187 h 1475"/>
                <a:gd name="T78" fmla="*/ 1233 w 1485"/>
                <a:gd name="T79" fmla="*/ 1168 h 1475"/>
                <a:gd name="T80" fmla="*/ 1237 w 1485"/>
                <a:gd name="T81" fmla="*/ 1149 h 1475"/>
                <a:gd name="T82" fmla="*/ 1237 w 1485"/>
                <a:gd name="T83" fmla="*/ 1130 h 1475"/>
                <a:gd name="T84" fmla="*/ 1233 w 1485"/>
                <a:gd name="T85" fmla="*/ 1111 h 1475"/>
                <a:gd name="T86" fmla="*/ 1224 w 1485"/>
                <a:gd name="T87" fmla="*/ 1093 h 1475"/>
                <a:gd name="T88" fmla="*/ 1212 w 1485"/>
                <a:gd name="T89" fmla="*/ 1077 h 1475"/>
                <a:gd name="T90" fmla="*/ 283 w 1485"/>
                <a:gd name="T91" fmla="*/ 154 h 1475"/>
                <a:gd name="T92" fmla="*/ 440 w 1485"/>
                <a:gd name="T93" fmla="*/ 0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5" h="1475">
                  <a:moveTo>
                    <a:pt x="440" y="0"/>
                  </a:moveTo>
                  <a:lnTo>
                    <a:pt x="1395" y="949"/>
                  </a:lnTo>
                  <a:lnTo>
                    <a:pt x="1422" y="978"/>
                  </a:lnTo>
                  <a:lnTo>
                    <a:pt x="1443" y="1010"/>
                  </a:lnTo>
                  <a:lnTo>
                    <a:pt x="1460" y="1043"/>
                  </a:lnTo>
                  <a:lnTo>
                    <a:pt x="1472" y="1077"/>
                  </a:lnTo>
                  <a:lnTo>
                    <a:pt x="1481" y="1113"/>
                  </a:lnTo>
                  <a:lnTo>
                    <a:pt x="1485" y="1149"/>
                  </a:lnTo>
                  <a:lnTo>
                    <a:pt x="1485" y="1186"/>
                  </a:lnTo>
                  <a:lnTo>
                    <a:pt x="1481" y="1222"/>
                  </a:lnTo>
                  <a:lnTo>
                    <a:pt x="1472" y="1257"/>
                  </a:lnTo>
                  <a:lnTo>
                    <a:pt x="1459" y="1292"/>
                  </a:lnTo>
                  <a:lnTo>
                    <a:pt x="1442" y="1325"/>
                  </a:lnTo>
                  <a:lnTo>
                    <a:pt x="1421" y="1356"/>
                  </a:lnTo>
                  <a:lnTo>
                    <a:pt x="1394" y="1386"/>
                  </a:lnTo>
                  <a:lnTo>
                    <a:pt x="1366" y="1411"/>
                  </a:lnTo>
                  <a:lnTo>
                    <a:pt x="1334" y="1432"/>
                  </a:lnTo>
                  <a:lnTo>
                    <a:pt x="1301" y="1449"/>
                  </a:lnTo>
                  <a:lnTo>
                    <a:pt x="1266" y="1462"/>
                  </a:lnTo>
                  <a:lnTo>
                    <a:pt x="1230" y="1471"/>
                  </a:lnTo>
                  <a:lnTo>
                    <a:pt x="1194" y="1475"/>
                  </a:lnTo>
                  <a:lnTo>
                    <a:pt x="1157" y="1475"/>
                  </a:lnTo>
                  <a:lnTo>
                    <a:pt x="1121" y="1471"/>
                  </a:lnTo>
                  <a:lnTo>
                    <a:pt x="1085" y="1463"/>
                  </a:lnTo>
                  <a:lnTo>
                    <a:pt x="1050" y="1450"/>
                  </a:lnTo>
                  <a:lnTo>
                    <a:pt x="1017" y="1433"/>
                  </a:lnTo>
                  <a:lnTo>
                    <a:pt x="985" y="1412"/>
                  </a:lnTo>
                  <a:lnTo>
                    <a:pt x="956" y="1386"/>
                  </a:lnTo>
                  <a:lnTo>
                    <a:pt x="0" y="435"/>
                  </a:lnTo>
                  <a:lnTo>
                    <a:pt x="156" y="281"/>
                  </a:lnTo>
                  <a:lnTo>
                    <a:pt x="1085" y="1204"/>
                  </a:lnTo>
                  <a:lnTo>
                    <a:pt x="1101" y="1216"/>
                  </a:lnTo>
                  <a:lnTo>
                    <a:pt x="1119" y="1225"/>
                  </a:lnTo>
                  <a:lnTo>
                    <a:pt x="1138" y="1229"/>
                  </a:lnTo>
                  <a:lnTo>
                    <a:pt x="1157" y="1229"/>
                  </a:lnTo>
                  <a:lnTo>
                    <a:pt x="1177" y="1225"/>
                  </a:lnTo>
                  <a:lnTo>
                    <a:pt x="1195" y="1216"/>
                  </a:lnTo>
                  <a:lnTo>
                    <a:pt x="1212" y="1204"/>
                  </a:lnTo>
                  <a:lnTo>
                    <a:pt x="1224" y="1187"/>
                  </a:lnTo>
                  <a:lnTo>
                    <a:pt x="1233" y="1168"/>
                  </a:lnTo>
                  <a:lnTo>
                    <a:pt x="1237" y="1149"/>
                  </a:lnTo>
                  <a:lnTo>
                    <a:pt x="1237" y="1130"/>
                  </a:lnTo>
                  <a:lnTo>
                    <a:pt x="1233" y="1111"/>
                  </a:lnTo>
                  <a:lnTo>
                    <a:pt x="1224" y="1093"/>
                  </a:lnTo>
                  <a:lnTo>
                    <a:pt x="1212" y="1077"/>
                  </a:lnTo>
                  <a:lnTo>
                    <a:pt x="283" y="154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72" name="Freeform 198"/>
            <p:cNvSpPr>
              <a:spLocks/>
            </p:cNvSpPr>
            <p:nvPr/>
          </p:nvSpPr>
          <p:spPr bwMode="auto">
            <a:xfrm>
              <a:off x="3573" y="3932"/>
              <a:ext cx="235" cy="233"/>
            </a:xfrm>
            <a:custGeom>
              <a:avLst/>
              <a:gdLst>
                <a:gd name="T0" fmla="*/ 3087 w 3292"/>
                <a:gd name="T1" fmla="*/ 0 h 3272"/>
                <a:gd name="T2" fmla="*/ 3292 w 3292"/>
                <a:gd name="T3" fmla="*/ 205 h 3272"/>
                <a:gd name="T4" fmla="*/ 2880 w 3292"/>
                <a:gd name="T5" fmla="*/ 1024 h 3272"/>
                <a:gd name="T6" fmla="*/ 2467 w 3292"/>
                <a:gd name="T7" fmla="*/ 1024 h 3272"/>
                <a:gd name="T8" fmla="*/ 1346 w 3292"/>
                <a:gd name="T9" fmla="*/ 2135 h 3272"/>
                <a:gd name="T10" fmla="*/ 1551 w 3292"/>
                <a:gd name="T11" fmla="*/ 2339 h 3272"/>
                <a:gd name="T12" fmla="*/ 739 w 3292"/>
                <a:gd name="T13" fmla="*/ 3146 h 3272"/>
                <a:gd name="T14" fmla="*/ 704 w 3292"/>
                <a:gd name="T15" fmla="*/ 3177 h 3272"/>
                <a:gd name="T16" fmla="*/ 666 w 3292"/>
                <a:gd name="T17" fmla="*/ 3205 h 3272"/>
                <a:gd name="T18" fmla="*/ 627 w 3292"/>
                <a:gd name="T19" fmla="*/ 3227 h 3272"/>
                <a:gd name="T20" fmla="*/ 585 w 3292"/>
                <a:gd name="T21" fmla="*/ 3245 h 3272"/>
                <a:gd name="T22" fmla="*/ 543 w 3292"/>
                <a:gd name="T23" fmla="*/ 3259 h 3272"/>
                <a:gd name="T24" fmla="*/ 499 w 3292"/>
                <a:gd name="T25" fmla="*/ 3267 h 3272"/>
                <a:gd name="T26" fmla="*/ 455 w 3292"/>
                <a:gd name="T27" fmla="*/ 3272 h 3272"/>
                <a:gd name="T28" fmla="*/ 411 w 3292"/>
                <a:gd name="T29" fmla="*/ 3272 h 3272"/>
                <a:gd name="T30" fmla="*/ 366 w 3292"/>
                <a:gd name="T31" fmla="*/ 3267 h 3272"/>
                <a:gd name="T32" fmla="*/ 323 w 3292"/>
                <a:gd name="T33" fmla="*/ 3259 h 3272"/>
                <a:gd name="T34" fmla="*/ 280 w 3292"/>
                <a:gd name="T35" fmla="*/ 3245 h 3272"/>
                <a:gd name="T36" fmla="*/ 239 w 3292"/>
                <a:gd name="T37" fmla="*/ 3227 h 3272"/>
                <a:gd name="T38" fmla="*/ 199 w 3292"/>
                <a:gd name="T39" fmla="*/ 3205 h 3272"/>
                <a:gd name="T40" fmla="*/ 162 w 3292"/>
                <a:gd name="T41" fmla="*/ 3177 h 3272"/>
                <a:gd name="T42" fmla="*/ 127 w 3292"/>
                <a:gd name="T43" fmla="*/ 3146 h 3272"/>
                <a:gd name="T44" fmla="*/ 95 w 3292"/>
                <a:gd name="T45" fmla="*/ 3111 h 3272"/>
                <a:gd name="T46" fmla="*/ 68 w 3292"/>
                <a:gd name="T47" fmla="*/ 3074 h 3272"/>
                <a:gd name="T48" fmla="*/ 46 w 3292"/>
                <a:gd name="T49" fmla="*/ 3035 h 3272"/>
                <a:gd name="T50" fmla="*/ 27 w 3292"/>
                <a:gd name="T51" fmla="*/ 2993 h 3272"/>
                <a:gd name="T52" fmla="*/ 13 w 3292"/>
                <a:gd name="T53" fmla="*/ 2951 h 3272"/>
                <a:gd name="T54" fmla="*/ 4 w 3292"/>
                <a:gd name="T55" fmla="*/ 2908 h 3272"/>
                <a:gd name="T56" fmla="*/ 0 w 3292"/>
                <a:gd name="T57" fmla="*/ 2864 h 3272"/>
                <a:gd name="T58" fmla="*/ 0 w 3292"/>
                <a:gd name="T59" fmla="*/ 2819 h 3272"/>
                <a:gd name="T60" fmla="*/ 4 w 3292"/>
                <a:gd name="T61" fmla="*/ 2776 h 3272"/>
                <a:gd name="T62" fmla="*/ 13 w 3292"/>
                <a:gd name="T63" fmla="*/ 2733 h 3272"/>
                <a:gd name="T64" fmla="*/ 27 w 3292"/>
                <a:gd name="T65" fmla="*/ 2690 h 3272"/>
                <a:gd name="T66" fmla="*/ 46 w 3292"/>
                <a:gd name="T67" fmla="*/ 2650 h 3272"/>
                <a:gd name="T68" fmla="*/ 68 w 3292"/>
                <a:gd name="T69" fmla="*/ 2609 h 3272"/>
                <a:gd name="T70" fmla="*/ 95 w 3292"/>
                <a:gd name="T71" fmla="*/ 2572 h 3272"/>
                <a:gd name="T72" fmla="*/ 127 w 3292"/>
                <a:gd name="T73" fmla="*/ 2537 h 3272"/>
                <a:gd name="T74" fmla="*/ 939 w 3292"/>
                <a:gd name="T75" fmla="*/ 1731 h 3272"/>
                <a:gd name="T76" fmla="*/ 1141 w 3292"/>
                <a:gd name="T77" fmla="*/ 1930 h 3272"/>
                <a:gd name="T78" fmla="*/ 2262 w 3292"/>
                <a:gd name="T79" fmla="*/ 820 h 3272"/>
                <a:gd name="T80" fmla="*/ 2262 w 3292"/>
                <a:gd name="T81" fmla="*/ 409 h 3272"/>
                <a:gd name="T82" fmla="*/ 3087 w 3292"/>
                <a:gd name="T83" fmla="*/ 0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2" h="3272">
                  <a:moveTo>
                    <a:pt x="3087" y="0"/>
                  </a:moveTo>
                  <a:lnTo>
                    <a:pt x="3292" y="205"/>
                  </a:lnTo>
                  <a:lnTo>
                    <a:pt x="2880" y="1024"/>
                  </a:lnTo>
                  <a:lnTo>
                    <a:pt x="2467" y="1024"/>
                  </a:lnTo>
                  <a:lnTo>
                    <a:pt x="1346" y="2135"/>
                  </a:lnTo>
                  <a:lnTo>
                    <a:pt x="1551" y="2339"/>
                  </a:lnTo>
                  <a:lnTo>
                    <a:pt x="739" y="3146"/>
                  </a:lnTo>
                  <a:lnTo>
                    <a:pt x="704" y="3177"/>
                  </a:lnTo>
                  <a:lnTo>
                    <a:pt x="666" y="3205"/>
                  </a:lnTo>
                  <a:lnTo>
                    <a:pt x="627" y="3227"/>
                  </a:lnTo>
                  <a:lnTo>
                    <a:pt x="585" y="3245"/>
                  </a:lnTo>
                  <a:lnTo>
                    <a:pt x="543" y="3259"/>
                  </a:lnTo>
                  <a:lnTo>
                    <a:pt x="499" y="3267"/>
                  </a:lnTo>
                  <a:lnTo>
                    <a:pt x="455" y="3272"/>
                  </a:lnTo>
                  <a:lnTo>
                    <a:pt x="411" y="3272"/>
                  </a:lnTo>
                  <a:lnTo>
                    <a:pt x="366" y="3267"/>
                  </a:lnTo>
                  <a:lnTo>
                    <a:pt x="323" y="3259"/>
                  </a:lnTo>
                  <a:lnTo>
                    <a:pt x="280" y="3245"/>
                  </a:lnTo>
                  <a:lnTo>
                    <a:pt x="239" y="3227"/>
                  </a:lnTo>
                  <a:lnTo>
                    <a:pt x="199" y="3205"/>
                  </a:lnTo>
                  <a:lnTo>
                    <a:pt x="162" y="3177"/>
                  </a:lnTo>
                  <a:lnTo>
                    <a:pt x="127" y="3146"/>
                  </a:lnTo>
                  <a:lnTo>
                    <a:pt x="95" y="3111"/>
                  </a:lnTo>
                  <a:lnTo>
                    <a:pt x="68" y="3074"/>
                  </a:lnTo>
                  <a:lnTo>
                    <a:pt x="46" y="3035"/>
                  </a:lnTo>
                  <a:lnTo>
                    <a:pt x="27" y="2993"/>
                  </a:lnTo>
                  <a:lnTo>
                    <a:pt x="13" y="2951"/>
                  </a:lnTo>
                  <a:lnTo>
                    <a:pt x="4" y="2908"/>
                  </a:lnTo>
                  <a:lnTo>
                    <a:pt x="0" y="2864"/>
                  </a:lnTo>
                  <a:lnTo>
                    <a:pt x="0" y="2819"/>
                  </a:lnTo>
                  <a:lnTo>
                    <a:pt x="4" y="2776"/>
                  </a:lnTo>
                  <a:lnTo>
                    <a:pt x="13" y="2733"/>
                  </a:lnTo>
                  <a:lnTo>
                    <a:pt x="27" y="2690"/>
                  </a:lnTo>
                  <a:lnTo>
                    <a:pt x="46" y="2650"/>
                  </a:lnTo>
                  <a:lnTo>
                    <a:pt x="68" y="2609"/>
                  </a:lnTo>
                  <a:lnTo>
                    <a:pt x="95" y="2572"/>
                  </a:lnTo>
                  <a:lnTo>
                    <a:pt x="127" y="2537"/>
                  </a:lnTo>
                  <a:lnTo>
                    <a:pt x="939" y="1731"/>
                  </a:lnTo>
                  <a:lnTo>
                    <a:pt x="1141" y="1930"/>
                  </a:lnTo>
                  <a:lnTo>
                    <a:pt x="2262" y="820"/>
                  </a:lnTo>
                  <a:lnTo>
                    <a:pt x="2262" y="409"/>
                  </a:lnTo>
                  <a:lnTo>
                    <a:pt x="30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</p:grpSp>
      <p:sp>
        <p:nvSpPr>
          <p:cNvPr id="82" name="TextBox 81"/>
          <p:cNvSpPr txBox="1"/>
          <p:nvPr userDrawn="1"/>
        </p:nvSpPr>
        <p:spPr>
          <a:xfrm>
            <a:off x="5506087" y="12622810"/>
            <a:ext cx="1564082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FACILITY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usage</a:t>
            </a:r>
          </a:p>
        </p:txBody>
      </p:sp>
      <p:grpSp>
        <p:nvGrpSpPr>
          <p:cNvPr id="45" name="Group 992"/>
          <p:cNvGrpSpPr>
            <a:grpSpLocks noChangeAspect="1"/>
          </p:cNvGrpSpPr>
          <p:nvPr userDrawn="1"/>
        </p:nvGrpSpPr>
        <p:grpSpPr bwMode="auto">
          <a:xfrm>
            <a:off x="5905601" y="11659928"/>
            <a:ext cx="765042" cy="822960"/>
            <a:chOff x="-3235" y="750"/>
            <a:chExt cx="2153" cy="2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6" name="Freeform 994"/>
            <p:cNvSpPr>
              <a:spLocks noEditPoints="1"/>
            </p:cNvSpPr>
            <p:nvPr/>
          </p:nvSpPr>
          <p:spPr bwMode="auto">
            <a:xfrm>
              <a:off x="-3235" y="750"/>
              <a:ext cx="2153" cy="2316"/>
            </a:xfrm>
            <a:custGeom>
              <a:avLst/>
              <a:gdLst>
                <a:gd name="T0" fmla="*/ 538 w 4305"/>
                <a:gd name="T1" fmla="*/ 4125 h 4631"/>
                <a:gd name="T2" fmla="*/ 3767 w 4305"/>
                <a:gd name="T3" fmla="*/ 1527 h 4631"/>
                <a:gd name="T4" fmla="*/ 993 w 4305"/>
                <a:gd name="T5" fmla="*/ 0 h 4631"/>
                <a:gd name="T6" fmla="*/ 1058 w 4305"/>
                <a:gd name="T7" fmla="*/ 5 h 4631"/>
                <a:gd name="T8" fmla="*/ 1153 w 4305"/>
                <a:gd name="T9" fmla="*/ 36 h 4631"/>
                <a:gd name="T10" fmla="*/ 1232 w 4305"/>
                <a:gd name="T11" fmla="*/ 94 h 4631"/>
                <a:gd name="T12" fmla="*/ 1290 w 4305"/>
                <a:gd name="T13" fmla="*/ 173 h 4631"/>
                <a:gd name="T14" fmla="*/ 1322 w 4305"/>
                <a:gd name="T15" fmla="*/ 269 h 4631"/>
                <a:gd name="T16" fmla="*/ 1326 w 4305"/>
                <a:gd name="T17" fmla="*/ 561 h 4631"/>
                <a:gd name="T18" fmla="*/ 2979 w 4305"/>
                <a:gd name="T19" fmla="*/ 319 h 4631"/>
                <a:gd name="T20" fmla="*/ 2996 w 4305"/>
                <a:gd name="T21" fmla="*/ 219 h 4631"/>
                <a:gd name="T22" fmla="*/ 3041 w 4305"/>
                <a:gd name="T23" fmla="*/ 130 h 4631"/>
                <a:gd name="T24" fmla="*/ 3110 w 4305"/>
                <a:gd name="T25" fmla="*/ 61 h 4631"/>
                <a:gd name="T26" fmla="*/ 3198 w 4305"/>
                <a:gd name="T27" fmla="*/ 16 h 4631"/>
                <a:gd name="T28" fmla="*/ 3300 w 4305"/>
                <a:gd name="T29" fmla="*/ 0 h 4631"/>
                <a:gd name="T30" fmla="*/ 3364 w 4305"/>
                <a:gd name="T31" fmla="*/ 5 h 4631"/>
                <a:gd name="T32" fmla="*/ 3459 w 4305"/>
                <a:gd name="T33" fmla="*/ 36 h 4631"/>
                <a:gd name="T34" fmla="*/ 3538 w 4305"/>
                <a:gd name="T35" fmla="*/ 94 h 4631"/>
                <a:gd name="T36" fmla="*/ 3596 w 4305"/>
                <a:gd name="T37" fmla="*/ 173 h 4631"/>
                <a:gd name="T38" fmla="*/ 3629 w 4305"/>
                <a:gd name="T39" fmla="*/ 269 h 4631"/>
                <a:gd name="T40" fmla="*/ 3633 w 4305"/>
                <a:gd name="T41" fmla="*/ 561 h 4631"/>
                <a:gd name="T42" fmla="*/ 4037 w 4305"/>
                <a:gd name="T43" fmla="*/ 565 h 4631"/>
                <a:gd name="T44" fmla="*/ 4131 w 4305"/>
                <a:gd name="T45" fmla="*/ 596 h 4631"/>
                <a:gd name="T46" fmla="*/ 4212 w 4305"/>
                <a:gd name="T47" fmla="*/ 654 h 4631"/>
                <a:gd name="T48" fmla="*/ 4270 w 4305"/>
                <a:gd name="T49" fmla="*/ 733 h 4631"/>
                <a:gd name="T50" fmla="*/ 4301 w 4305"/>
                <a:gd name="T51" fmla="*/ 829 h 4631"/>
                <a:gd name="T52" fmla="*/ 4305 w 4305"/>
                <a:gd name="T53" fmla="*/ 4311 h 4631"/>
                <a:gd name="T54" fmla="*/ 4288 w 4305"/>
                <a:gd name="T55" fmla="*/ 4412 h 4631"/>
                <a:gd name="T56" fmla="*/ 4243 w 4305"/>
                <a:gd name="T57" fmla="*/ 4500 h 4631"/>
                <a:gd name="T58" fmla="*/ 4174 w 4305"/>
                <a:gd name="T59" fmla="*/ 4569 h 4631"/>
                <a:gd name="T60" fmla="*/ 4086 w 4305"/>
                <a:gd name="T61" fmla="*/ 4614 h 4631"/>
                <a:gd name="T62" fmla="*/ 3985 w 4305"/>
                <a:gd name="T63" fmla="*/ 4631 h 4631"/>
                <a:gd name="T64" fmla="*/ 268 w 4305"/>
                <a:gd name="T65" fmla="*/ 4627 h 4631"/>
                <a:gd name="T66" fmla="*/ 172 w 4305"/>
                <a:gd name="T67" fmla="*/ 4594 h 4631"/>
                <a:gd name="T68" fmla="*/ 93 w 4305"/>
                <a:gd name="T69" fmla="*/ 4537 h 4631"/>
                <a:gd name="T70" fmla="*/ 35 w 4305"/>
                <a:gd name="T71" fmla="*/ 4458 h 4631"/>
                <a:gd name="T72" fmla="*/ 4 w 4305"/>
                <a:gd name="T73" fmla="*/ 4363 h 4631"/>
                <a:gd name="T74" fmla="*/ 0 w 4305"/>
                <a:gd name="T75" fmla="*/ 881 h 4631"/>
                <a:gd name="T76" fmla="*/ 16 w 4305"/>
                <a:gd name="T77" fmla="*/ 779 h 4631"/>
                <a:gd name="T78" fmla="*/ 61 w 4305"/>
                <a:gd name="T79" fmla="*/ 692 h 4631"/>
                <a:gd name="T80" fmla="*/ 131 w 4305"/>
                <a:gd name="T81" fmla="*/ 621 h 4631"/>
                <a:gd name="T82" fmla="*/ 219 w 4305"/>
                <a:gd name="T83" fmla="*/ 576 h 4631"/>
                <a:gd name="T84" fmla="*/ 321 w 4305"/>
                <a:gd name="T85" fmla="*/ 561 h 4631"/>
                <a:gd name="T86" fmla="*/ 672 w 4305"/>
                <a:gd name="T87" fmla="*/ 319 h 4631"/>
                <a:gd name="T88" fmla="*/ 689 w 4305"/>
                <a:gd name="T89" fmla="*/ 219 h 4631"/>
                <a:gd name="T90" fmla="*/ 734 w 4305"/>
                <a:gd name="T91" fmla="*/ 130 h 4631"/>
                <a:gd name="T92" fmla="*/ 804 w 4305"/>
                <a:gd name="T93" fmla="*/ 61 h 4631"/>
                <a:gd name="T94" fmla="*/ 891 w 4305"/>
                <a:gd name="T95" fmla="*/ 16 h 4631"/>
                <a:gd name="T96" fmla="*/ 993 w 4305"/>
                <a:gd name="T97" fmla="*/ 0 h 4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05" h="4631">
                  <a:moveTo>
                    <a:pt x="538" y="1527"/>
                  </a:moveTo>
                  <a:lnTo>
                    <a:pt x="538" y="4125"/>
                  </a:lnTo>
                  <a:lnTo>
                    <a:pt x="3767" y="4125"/>
                  </a:lnTo>
                  <a:lnTo>
                    <a:pt x="3767" y="1527"/>
                  </a:lnTo>
                  <a:lnTo>
                    <a:pt x="538" y="1527"/>
                  </a:lnTo>
                  <a:close/>
                  <a:moveTo>
                    <a:pt x="993" y="0"/>
                  </a:moveTo>
                  <a:lnTo>
                    <a:pt x="1006" y="0"/>
                  </a:lnTo>
                  <a:lnTo>
                    <a:pt x="1058" y="5"/>
                  </a:lnTo>
                  <a:lnTo>
                    <a:pt x="1107" y="16"/>
                  </a:lnTo>
                  <a:lnTo>
                    <a:pt x="1153" y="36"/>
                  </a:lnTo>
                  <a:lnTo>
                    <a:pt x="1195" y="61"/>
                  </a:lnTo>
                  <a:lnTo>
                    <a:pt x="1232" y="94"/>
                  </a:lnTo>
                  <a:lnTo>
                    <a:pt x="1264" y="130"/>
                  </a:lnTo>
                  <a:lnTo>
                    <a:pt x="1290" y="173"/>
                  </a:lnTo>
                  <a:lnTo>
                    <a:pt x="1309" y="219"/>
                  </a:lnTo>
                  <a:lnTo>
                    <a:pt x="1322" y="269"/>
                  </a:lnTo>
                  <a:lnTo>
                    <a:pt x="1326" y="319"/>
                  </a:lnTo>
                  <a:lnTo>
                    <a:pt x="1326" y="561"/>
                  </a:lnTo>
                  <a:lnTo>
                    <a:pt x="2979" y="561"/>
                  </a:lnTo>
                  <a:lnTo>
                    <a:pt x="2979" y="319"/>
                  </a:lnTo>
                  <a:lnTo>
                    <a:pt x="2983" y="269"/>
                  </a:lnTo>
                  <a:lnTo>
                    <a:pt x="2996" y="219"/>
                  </a:lnTo>
                  <a:lnTo>
                    <a:pt x="3014" y="173"/>
                  </a:lnTo>
                  <a:lnTo>
                    <a:pt x="3041" y="130"/>
                  </a:lnTo>
                  <a:lnTo>
                    <a:pt x="3072" y="94"/>
                  </a:lnTo>
                  <a:lnTo>
                    <a:pt x="3110" y="61"/>
                  </a:lnTo>
                  <a:lnTo>
                    <a:pt x="3153" y="36"/>
                  </a:lnTo>
                  <a:lnTo>
                    <a:pt x="3198" y="16"/>
                  </a:lnTo>
                  <a:lnTo>
                    <a:pt x="3247" y="5"/>
                  </a:lnTo>
                  <a:lnTo>
                    <a:pt x="3300" y="0"/>
                  </a:lnTo>
                  <a:lnTo>
                    <a:pt x="3312" y="0"/>
                  </a:lnTo>
                  <a:lnTo>
                    <a:pt x="3364" y="5"/>
                  </a:lnTo>
                  <a:lnTo>
                    <a:pt x="3414" y="16"/>
                  </a:lnTo>
                  <a:lnTo>
                    <a:pt x="3459" y="36"/>
                  </a:lnTo>
                  <a:lnTo>
                    <a:pt x="3501" y="61"/>
                  </a:lnTo>
                  <a:lnTo>
                    <a:pt x="3538" y="94"/>
                  </a:lnTo>
                  <a:lnTo>
                    <a:pt x="3571" y="130"/>
                  </a:lnTo>
                  <a:lnTo>
                    <a:pt x="3596" y="173"/>
                  </a:lnTo>
                  <a:lnTo>
                    <a:pt x="3616" y="219"/>
                  </a:lnTo>
                  <a:lnTo>
                    <a:pt x="3629" y="269"/>
                  </a:lnTo>
                  <a:lnTo>
                    <a:pt x="3633" y="319"/>
                  </a:lnTo>
                  <a:lnTo>
                    <a:pt x="3633" y="561"/>
                  </a:lnTo>
                  <a:lnTo>
                    <a:pt x="3985" y="561"/>
                  </a:lnTo>
                  <a:lnTo>
                    <a:pt x="4037" y="565"/>
                  </a:lnTo>
                  <a:lnTo>
                    <a:pt x="4086" y="576"/>
                  </a:lnTo>
                  <a:lnTo>
                    <a:pt x="4131" y="596"/>
                  </a:lnTo>
                  <a:lnTo>
                    <a:pt x="4174" y="621"/>
                  </a:lnTo>
                  <a:lnTo>
                    <a:pt x="4212" y="654"/>
                  </a:lnTo>
                  <a:lnTo>
                    <a:pt x="4243" y="692"/>
                  </a:lnTo>
                  <a:lnTo>
                    <a:pt x="4270" y="733"/>
                  </a:lnTo>
                  <a:lnTo>
                    <a:pt x="4288" y="779"/>
                  </a:lnTo>
                  <a:lnTo>
                    <a:pt x="4301" y="829"/>
                  </a:lnTo>
                  <a:lnTo>
                    <a:pt x="4305" y="881"/>
                  </a:lnTo>
                  <a:lnTo>
                    <a:pt x="4305" y="4311"/>
                  </a:lnTo>
                  <a:lnTo>
                    <a:pt x="4301" y="4363"/>
                  </a:lnTo>
                  <a:lnTo>
                    <a:pt x="4288" y="4412"/>
                  </a:lnTo>
                  <a:lnTo>
                    <a:pt x="4270" y="4458"/>
                  </a:lnTo>
                  <a:lnTo>
                    <a:pt x="4243" y="4500"/>
                  </a:lnTo>
                  <a:lnTo>
                    <a:pt x="4212" y="4537"/>
                  </a:lnTo>
                  <a:lnTo>
                    <a:pt x="4174" y="4569"/>
                  </a:lnTo>
                  <a:lnTo>
                    <a:pt x="4131" y="4594"/>
                  </a:lnTo>
                  <a:lnTo>
                    <a:pt x="4086" y="4614"/>
                  </a:lnTo>
                  <a:lnTo>
                    <a:pt x="4037" y="4627"/>
                  </a:lnTo>
                  <a:lnTo>
                    <a:pt x="3985" y="4631"/>
                  </a:lnTo>
                  <a:lnTo>
                    <a:pt x="321" y="4631"/>
                  </a:lnTo>
                  <a:lnTo>
                    <a:pt x="268" y="4627"/>
                  </a:lnTo>
                  <a:lnTo>
                    <a:pt x="219" y="4614"/>
                  </a:lnTo>
                  <a:lnTo>
                    <a:pt x="172" y="4594"/>
                  </a:lnTo>
                  <a:lnTo>
                    <a:pt x="131" y="4569"/>
                  </a:lnTo>
                  <a:lnTo>
                    <a:pt x="93" y="4537"/>
                  </a:lnTo>
                  <a:lnTo>
                    <a:pt x="61" y="4500"/>
                  </a:lnTo>
                  <a:lnTo>
                    <a:pt x="35" y="4458"/>
                  </a:lnTo>
                  <a:lnTo>
                    <a:pt x="16" y="4412"/>
                  </a:lnTo>
                  <a:lnTo>
                    <a:pt x="4" y="4363"/>
                  </a:lnTo>
                  <a:lnTo>
                    <a:pt x="0" y="4311"/>
                  </a:lnTo>
                  <a:lnTo>
                    <a:pt x="0" y="881"/>
                  </a:lnTo>
                  <a:lnTo>
                    <a:pt x="4" y="829"/>
                  </a:lnTo>
                  <a:lnTo>
                    <a:pt x="16" y="779"/>
                  </a:lnTo>
                  <a:lnTo>
                    <a:pt x="35" y="733"/>
                  </a:lnTo>
                  <a:lnTo>
                    <a:pt x="61" y="692"/>
                  </a:lnTo>
                  <a:lnTo>
                    <a:pt x="93" y="654"/>
                  </a:lnTo>
                  <a:lnTo>
                    <a:pt x="131" y="621"/>
                  </a:lnTo>
                  <a:lnTo>
                    <a:pt x="172" y="596"/>
                  </a:lnTo>
                  <a:lnTo>
                    <a:pt x="219" y="576"/>
                  </a:lnTo>
                  <a:lnTo>
                    <a:pt x="268" y="565"/>
                  </a:lnTo>
                  <a:lnTo>
                    <a:pt x="321" y="561"/>
                  </a:lnTo>
                  <a:lnTo>
                    <a:pt x="672" y="561"/>
                  </a:lnTo>
                  <a:lnTo>
                    <a:pt x="672" y="319"/>
                  </a:lnTo>
                  <a:lnTo>
                    <a:pt x="677" y="269"/>
                  </a:lnTo>
                  <a:lnTo>
                    <a:pt x="689" y="219"/>
                  </a:lnTo>
                  <a:lnTo>
                    <a:pt x="708" y="173"/>
                  </a:lnTo>
                  <a:lnTo>
                    <a:pt x="734" y="130"/>
                  </a:lnTo>
                  <a:lnTo>
                    <a:pt x="766" y="94"/>
                  </a:lnTo>
                  <a:lnTo>
                    <a:pt x="804" y="61"/>
                  </a:lnTo>
                  <a:lnTo>
                    <a:pt x="846" y="36"/>
                  </a:lnTo>
                  <a:lnTo>
                    <a:pt x="891" y="16"/>
                  </a:lnTo>
                  <a:lnTo>
                    <a:pt x="941" y="5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47" name="Freeform 995"/>
            <p:cNvSpPr>
              <a:spLocks/>
            </p:cNvSpPr>
            <p:nvPr/>
          </p:nvSpPr>
          <p:spPr bwMode="auto">
            <a:xfrm>
              <a:off x="-2772" y="1772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48" name="Freeform 996"/>
            <p:cNvSpPr>
              <a:spLocks/>
            </p:cNvSpPr>
            <p:nvPr/>
          </p:nvSpPr>
          <p:spPr bwMode="auto">
            <a:xfrm>
              <a:off x="-2324" y="1772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49" name="Freeform 997"/>
            <p:cNvSpPr>
              <a:spLocks/>
            </p:cNvSpPr>
            <p:nvPr/>
          </p:nvSpPr>
          <p:spPr bwMode="auto">
            <a:xfrm>
              <a:off x="-1876" y="1772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5 h 659"/>
                <a:gd name="T8" fmla="*/ 657 w 661"/>
                <a:gd name="T9" fmla="*/ 32 h 659"/>
                <a:gd name="T10" fmla="*/ 661 w 661"/>
                <a:gd name="T11" fmla="*/ 51 h 659"/>
                <a:gd name="T12" fmla="*/ 661 w 661"/>
                <a:gd name="T13" fmla="*/ 609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9 h 659"/>
                <a:gd name="T32" fmla="*/ 0 w 661"/>
                <a:gd name="T33" fmla="*/ 51 h 659"/>
                <a:gd name="T34" fmla="*/ 4 w 661"/>
                <a:gd name="T35" fmla="*/ 32 h 659"/>
                <a:gd name="T36" fmla="*/ 16 w 661"/>
                <a:gd name="T37" fmla="*/ 15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5"/>
                  </a:lnTo>
                  <a:lnTo>
                    <a:pt x="657" y="32"/>
                  </a:lnTo>
                  <a:lnTo>
                    <a:pt x="661" y="51"/>
                  </a:lnTo>
                  <a:lnTo>
                    <a:pt x="661" y="609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0" name="Freeform 998"/>
            <p:cNvSpPr>
              <a:spLocks/>
            </p:cNvSpPr>
            <p:nvPr/>
          </p:nvSpPr>
          <p:spPr bwMode="auto">
            <a:xfrm>
              <a:off x="-2772" y="2220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1" name="Freeform 999"/>
            <p:cNvSpPr>
              <a:spLocks/>
            </p:cNvSpPr>
            <p:nvPr/>
          </p:nvSpPr>
          <p:spPr bwMode="auto">
            <a:xfrm>
              <a:off x="-2324" y="2220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2" name="Freeform 1000"/>
            <p:cNvSpPr>
              <a:spLocks/>
            </p:cNvSpPr>
            <p:nvPr/>
          </p:nvSpPr>
          <p:spPr bwMode="auto">
            <a:xfrm>
              <a:off x="-1876" y="2220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6 h 659"/>
                <a:gd name="T8" fmla="*/ 657 w 661"/>
                <a:gd name="T9" fmla="*/ 31 h 659"/>
                <a:gd name="T10" fmla="*/ 661 w 661"/>
                <a:gd name="T11" fmla="*/ 51 h 659"/>
                <a:gd name="T12" fmla="*/ 661 w 661"/>
                <a:gd name="T13" fmla="*/ 608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8 h 659"/>
                <a:gd name="T32" fmla="*/ 0 w 661"/>
                <a:gd name="T33" fmla="*/ 51 h 659"/>
                <a:gd name="T34" fmla="*/ 4 w 661"/>
                <a:gd name="T35" fmla="*/ 31 h 659"/>
                <a:gd name="T36" fmla="*/ 16 w 661"/>
                <a:gd name="T37" fmla="*/ 16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6"/>
                  </a:lnTo>
                  <a:lnTo>
                    <a:pt x="657" y="31"/>
                  </a:lnTo>
                  <a:lnTo>
                    <a:pt x="661" y="51"/>
                  </a:lnTo>
                  <a:lnTo>
                    <a:pt x="661" y="608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</p:grpSp>
      <p:sp>
        <p:nvSpPr>
          <p:cNvPr id="93" name="TextBox 92"/>
          <p:cNvSpPr txBox="1"/>
          <p:nvPr userDrawn="1"/>
        </p:nvSpPr>
        <p:spPr>
          <a:xfrm>
            <a:off x="12948603" y="12622810"/>
            <a:ext cx="2574038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TECHNOLOGY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MANAGEMENT</a:t>
            </a:r>
          </a:p>
        </p:txBody>
      </p:sp>
      <p:grpSp>
        <p:nvGrpSpPr>
          <p:cNvPr id="53" name="Group 493"/>
          <p:cNvGrpSpPr>
            <a:grpSpLocks noChangeAspect="1"/>
          </p:cNvGrpSpPr>
          <p:nvPr userDrawn="1"/>
        </p:nvGrpSpPr>
        <p:grpSpPr bwMode="auto">
          <a:xfrm>
            <a:off x="13789850" y="11746935"/>
            <a:ext cx="891540" cy="650182"/>
            <a:chOff x="1457" y="2151"/>
            <a:chExt cx="1629" cy="118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4" name="Freeform 495"/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5" name="Freeform 496"/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</p:grpSp>
      <p:sp>
        <p:nvSpPr>
          <p:cNvPr id="95" name="TextBox 94"/>
          <p:cNvSpPr txBox="1"/>
          <p:nvPr userDrawn="1"/>
        </p:nvSpPr>
        <p:spPr>
          <a:xfrm>
            <a:off x="16922349" y="12622810"/>
            <a:ext cx="2574038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SAFETY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MANAGEMENT</a:t>
            </a:r>
          </a:p>
        </p:txBody>
      </p:sp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526" y="11677524"/>
            <a:ext cx="754380" cy="75438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8974857" y="12622810"/>
            <a:ext cx="2574038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ENERGY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MANAGEMENT</a:t>
            </a:r>
          </a:p>
        </p:txBody>
      </p:sp>
      <p:grpSp>
        <p:nvGrpSpPr>
          <p:cNvPr id="111" name="Group 649"/>
          <p:cNvGrpSpPr>
            <a:grpSpLocks noChangeAspect="1"/>
          </p:cNvGrpSpPr>
          <p:nvPr userDrawn="1"/>
        </p:nvGrpSpPr>
        <p:grpSpPr bwMode="auto">
          <a:xfrm>
            <a:off x="9884684" y="11692169"/>
            <a:ext cx="754380" cy="738474"/>
            <a:chOff x="4179" y="3861"/>
            <a:chExt cx="332" cy="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2" name="Freeform 651"/>
            <p:cNvSpPr>
              <a:spLocks/>
            </p:cNvSpPr>
            <p:nvPr/>
          </p:nvSpPr>
          <p:spPr bwMode="auto">
            <a:xfrm>
              <a:off x="4302" y="3926"/>
              <a:ext cx="23" cy="46"/>
            </a:xfrm>
            <a:custGeom>
              <a:avLst/>
              <a:gdLst>
                <a:gd name="T0" fmla="*/ 96 w 236"/>
                <a:gd name="T1" fmla="*/ 0 h 458"/>
                <a:gd name="T2" fmla="*/ 140 w 236"/>
                <a:gd name="T3" fmla="*/ 0 h 458"/>
                <a:gd name="T4" fmla="*/ 163 w 236"/>
                <a:gd name="T5" fmla="*/ 2 h 458"/>
                <a:gd name="T6" fmla="*/ 182 w 236"/>
                <a:gd name="T7" fmla="*/ 8 h 458"/>
                <a:gd name="T8" fmla="*/ 200 w 236"/>
                <a:gd name="T9" fmla="*/ 19 h 458"/>
                <a:gd name="T10" fmla="*/ 215 w 236"/>
                <a:gd name="T11" fmla="*/ 33 h 458"/>
                <a:gd name="T12" fmla="*/ 226 w 236"/>
                <a:gd name="T13" fmla="*/ 49 h 458"/>
                <a:gd name="T14" fmla="*/ 233 w 236"/>
                <a:gd name="T15" fmla="*/ 67 h 458"/>
                <a:gd name="T16" fmla="*/ 236 w 236"/>
                <a:gd name="T17" fmla="*/ 88 h 458"/>
                <a:gd name="T18" fmla="*/ 236 w 236"/>
                <a:gd name="T19" fmla="*/ 458 h 458"/>
                <a:gd name="T20" fmla="*/ 0 w 236"/>
                <a:gd name="T21" fmla="*/ 458 h 458"/>
                <a:gd name="T22" fmla="*/ 0 w 236"/>
                <a:gd name="T23" fmla="*/ 88 h 458"/>
                <a:gd name="T24" fmla="*/ 3 w 236"/>
                <a:gd name="T25" fmla="*/ 67 h 458"/>
                <a:gd name="T26" fmla="*/ 10 w 236"/>
                <a:gd name="T27" fmla="*/ 49 h 458"/>
                <a:gd name="T28" fmla="*/ 21 w 236"/>
                <a:gd name="T29" fmla="*/ 33 h 458"/>
                <a:gd name="T30" fmla="*/ 36 w 236"/>
                <a:gd name="T31" fmla="*/ 19 h 458"/>
                <a:gd name="T32" fmla="*/ 54 w 236"/>
                <a:gd name="T33" fmla="*/ 8 h 458"/>
                <a:gd name="T34" fmla="*/ 73 w 236"/>
                <a:gd name="T35" fmla="*/ 2 h 458"/>
                <a:gd name="T36" fmla="*/ 96 w 236"/>
                <a:gd name="T3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458">
                  <a:moveTo>
                    <a:pt x="96" y="0"/>
                  </a:moveTo>
                  <a:lnTo>
                    <a:pt x="140" y="0"/>
                  </a:lnTo>
                  <a:lnTo>
                    <a:pt x="163" y="2"/>
                  </a:lnTo>
                  <a:lnTo>
                    <a:pt x="182" y="8"/>
                  </a:lnTo>
                  <a:lnTo>
                    <a:pt x="200" y="19"/>
                  </a:lnTo>
                  <a:lnTo>
                    <a:pt x="215" y="33"/>
                  </a:lnTo>
                  <a:lnTo>
                    <a:pt x="226" y="49"/>
                  </a:lnTo>
                  <a:lnTo>
                    <a:pt x="233" y="67"/>
                  </a:lnTo>
                  <a:lnTo>
                    <a:pt x="236" y="88"/>
                  </a:lnTo>
                  <a:lnTo>
                    <a:pt x="236" y="458"/>
                  </a:lnTo>
                  <a:lnTo>
                    <a:pt x="0" y="458"/>
                  </a:lnTo>
                  <a:lnTo>
                    <a:pt x="0" y="88"/>
                  </a:lnTo>
                  <a:lnTo>
                    <a:pt x="3" y="67"/>
                  </a:lnTo>
                  <a:lnTo>
                    <a:pt x="10" y="49"/>
                  </a:lnTo>
                  <a:lnTo>
                    <a:pt x="21" y="33"/>
                  </a:lnTo>
                  <a:lnTo>
                    <a:pt x="36" y="19"/>
                  </a:lnTo>
                  <a:lnTo>
                    <a:pt x="54" y="8"/>
                  </a:lnTo>
                  <a:lnTo>
                    <a:pt x="73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13" name="Freeform 652"/>
            <p:cNvSpPr>
              <a:spLocks/>
            </p:cNvSpPr>
            <p:nvPr/>
          </p:nvSpPr>
          <p:spPr bwMode="auto">
            <a:xfrm>
              <a:off x="4365" y="3926"/>
              <a:ext cx="24" cy="46"/>
            </a:xfrm>
            <a:custGeom>
              <a:avLst/>
              <a:gdLst>
                <a:gd name="T0" fmla="*/ 96 w 236"/>
                <a:gd name="T1" fmla="*/ 0 h 458"/>
                <a:gd name="T2" fmla="*/ 141 w 236"/>
                <a:gd name="T3" fmla="*/ 0 h 458"/>
                <a:gd name="T4" fmla="*/ 163 w 236"/>
                <a:gd name="T5" fmla="*/ 2 h 458"/>
                <a:gd name="T6" fmla="*/ 183 w 236"/>
                <a:gd name="T7" fmla="*/ 8 h 458"/>
                <a:gd name="T8" fmla="*/ 201 w 236"/>
                <a:gd name="T9" fmla="*/ 19 h 458"/>
                <a:gd name="T10" fmla="*/ 215 w 236"/>
                <a:gd name="T11" fmla="*/ 33 h 458"/>
                <a:gd name="T12" fmla="*/ 226 w 236"/>
                <a:gd name="T13" fmla="*/ 49 h 458"/>
                <a:gd name="T14" fmla="*/ 233 w 236"/>
                <a:gd name="T15" fmla="*/ 67 h 458"/>
                <a:gd name="T16" fmla="*/ 236 w 236"/>
                <a:gd name="T17" fmla="*/ 88 h 458"/>
                <a:gd name="T18" fmla="*/ 236 w 236"/>
                <a:gd name="T19" fmla="*/ 458 h 458"/>
                <a:gd name="T20" fmla="*/ 0 w 236"/>
                <a:gd name="T21" fmla="*/ 458 h 458"/>
                <a:gd name="T22" fmla="*/ 0 w 236"/>
                <a:gd name="T23" fmla="*/ 88 h 458"/>
                <a:gd name="T24" fmla="*/ 3 w 236"/>
                <a:gd name="T25" fmla="*/ 67 h 458"/>
                <a:gd name="T26" fmla="*/ 10 w 236"/>
                <a:gd name="T27" fmla="*/ 49 h 458"/>
                <a:gd name="T28" fmla="*/ 22 w 236"/>
                <a:gd name="T29" fmla="*/ 33 h 458"/>
                <a:gd name="T30" fmla="*/ 36 w 236"/>
                <a:gd name="T31" fmla="*/ 19 h 458"/>
                <a:gd name="T32" fmla="*/ 54 w 236"/>
                <a:gd name="T33" fmla="*/ 8 h 458"/>
                <a:gd name="T34" fmla="*/ 75 w 236"/>
                <a:gd name="T35" fmla="*/ 2 h 458"/>
                <a:gd name="T36" fmla="*/ 96 w 236"/>
                <a:gd name="T3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458">
                  <a:moveTo>
                    <a:pt x="96" y="0"/>
                  </a:moveTo>
                  <a:lnTo>
                    <a:pt x="141" y="0"/>
                  </a:lnTo>
                  <a:lnTo>
                    <a:pt x="163" y="2"/>
                  </a:lnTo>
                  <a:lnTo>
                    <a:pt x="183" y="8"/>
                  </a:lnTo>
                  <a:lnTo>
                    <a:pt x="201" y="19"/>
                  </a:lnTo>
                  <a:lnTo>
                    <a:pt x="215" y="33"/>
                  </a:lnTo>
                  <a:lnTo>
                    <a:pt x="226" y="49"/>
                  </a:lnTo>
                  <a:lnTo>
                    <a:pt x="233" y="67"/>
                  </a:lnTo>
                  <a:lnTo>
                    <a:pt x="236" y="88"/>
                  </a:lnTo>
                  <a:lnTo>
                    <a:pt x="236" y="458"/>
                  </a:lnTo>
                  <a:lnTo>
                    <a:pt x="0" y="458"/>
                  </a:lnTo>
                  <a:lnTo>
                    <a:pt x="0" y="88"/>
                  </a:lnTo>
                  <a:lnTo>
                    <a:pt x="3" y="67"/>
                  </a:lnTo>
                  <a:lnTo>
                    <a:pt x="10" y="49"/>
                  </a:lnTo>
                  <a:lnTo>
                    <a:pt x="22" y="33"/>
                  </a:lnTo>
                  <a:lnTo>
                    <a:pt x="36" y="19"/>
                  </a:lnTo>
                  <a:lnTo>
                    <a:pt x="54" y="8"/>
                  </a:lnTo>
                  <a:lnTo>
                    <a:pt x="75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14" name="Freeform 653"/>
            <p:cNvSpPr>
              <a:spLocks/>
            </p:cNvSpPr>
            <p:nvPr/>
          </p:nvSpPr>
          <p:spPr bwMode="auto">
            <a:xfrm>
              <a:off x="4179" y="3861"/>
              <a:ext cx="332" cy="325"/>
            </a:xfrm>
            <a:custGeom>
              <a:avLst/>
              <a:gdLst>
                <a:gd name="T0" fmla="*/ 1970 w 3322"/>
                <a:gd name="T1" fmla="*/ 28 h 3248"/>
                <a:gd name="T2" fmla="*/ 2442 w 3322"/>
                <a:gd name="T3" fmla="*/ 194 h 3248"/>
                <a:gd name="T4" fmla="*/ 2836 w 3322"/>
                <a:gd name="T5" fmla="*/ 486 h 3248"/>
                <a:gd name="T6" fmla="*/ 3128 w 3322"/>
                <a:gd name="T7" fmla="*/ 880 h 3248"/>
                <a:gd name="T8" fmla="*/ 3294 w 3322"/>
                <a:gd name="T9" fmla="*/ 1352 h 3248"/>
                <a:gd name="T10" fmla="*/ 3312 w 3322"/>
                <a:gd name="T11" fmla="*/ 1850 h 3248"/>
                <a:gd name="T12" fmla="*/ 3196 w 3322"/>
                <a:gd name="T13" fmla="*/ 2299 h 3248"/>
                <a:gd name="T14" fmla="*/ 2960 w 3322"/>
                <a:gd name="T15" fmla="*/ 2698 h 3248"/>
                <a:gd name="T16" fmla="*/ 2808 w 3322"/>
                <a:gd name="T17" fmla="*/ 2861 h 3248"/>
                <a:gd name="T18" fmla="*/ 2697 w 3322"/>
                <a:gd name="T19" fmla="*/ 2949 h 3248"/>
                <a:gd name="T20" fmla="*/ 2520 w 3322"/>
                <a:gd name="T21" fmla="*/ 3065 h 3248"/>
                <a:gd name="T22" fmla="*/ 2306 w 3322"/>
                <a:gd name="T23" fmla="*/ 3162 h 3248"/>
                <a:gd name="T24" fmla="*/ 2073 w 3322"/>
                <a:gd name="T25" fmla="*/ 3190 h 3248"/>
                <a:gd name="T26" fmla="*/ 1831 w 3322"/>
                <a:gd name="T27" fmla="*/ 3110 h 3248"/>
                <a:gd name="T28" fmla="*/ 1644 w 3322"/>
                <a:gd name="T29" fmla="*/ 2919 h 3248"/>
                <a:gd name="T30" fmla="*/ 1537 w 3322"/>
                <a:gd name="T31" fmla="*/ 2650 h 3248"/>
                <a:gd name="T32" fmla="*/ 1497 w 3322"/>
                <a:gd name="T33" fmla="*/ 2374 h 3248"/>
                <a:gd name="T34" fmla="*/ 1381 w 3322"/>
                <a:gd name="T35" fmla="*/ 2210 h 3248"/>
                <a:gd name="T36" fmla="*/ 1151 w 3322"/>
                <a:gd name="T37" fmla="*/ 2064 h 3248"/>
                <a:gd name="T38" fmla="*/ 1023 w 3322"/>
                <a:gd name="T39" fmla="*/ 1823 h 3248"/>
                <a:gd name="T40" fmla="*/ 2312 w 3322"/>
                <a:gd name="T41" fmla="*/ 1708 h 3248"/>
                <a:gd name="T42" fmla="*/ 2244 w 3322"/>
                <a:gd name="T43" fmla="*/ 1966 h 3248"/>
                <a:gd name="T44" fmla="*/ 2066 w 3322"/>
                <a:gd name="T45" fmla="*/ 2153 h 3248"/>
                <a:gd name="T46" fmla="*/ 1813 w 3322"/>
                <a:gd name="T47" fmla="*/ 2232 h 3248"/>
                <a:gd name="T48" fmla="*/ 1828 w 3322"/>
                <a:gd name="T49" fmla="*/ 2463 h 3248"/>
                <a:gd name="T50" fmla="*/ 1886 w 3322"/>
                <a:gd name="T51" fmla="*/ 2692 h 3248"/>
                <a:gd name="T52" fmla="*/ 2001 w 3322"/>
                <a:gd name="T53" fmla="*/ 2839 h 3248"/>
                <a:gd name="T54" fmla="*/ 2158 w 3322"/>
                <a:gd name="T55" fmla="*/ 2870 h 3248"/>
                <a:gd name="T56" fmla="*/ 2332 w 3322"/>
                <a:gd name="T57" fmla="*/ 2805 h 3248"/>
                <a:gd name="T58" fmla="*/ 2506 w 3322"/>
                <a:gd name="T59" fmla="*/ 2693 h 3248"/>
                <a:gd name="T60" fmla="*/ 2667 w 3322"/>
                <a:gd name="T61" fmla="*/ 2549 h 3248"/>
                <a:gd name="T62" fmla="*/ 2886 w 3322"/>
                <a:gd name="T63" fmla="*/ 2211 h 3248"/>
                <a:gd name="T64" fmla="*/ 2992 w 3322"/>
                <a:gd name="T65" fmla="*/ 1824 h 3248"/>
                <a:gd name="T66" fmla="*/ 2975 w 3322"/>
                <a:gd name="T67" fmla="*/ 1390 h 3248"/>
                <a:gd name="T68" fmla="*/ 2819 w 3322"/>
                <a:gd name="T69" fmla="*/ 984 h 3248"/>
                <a:gd name="T70" fmla="*/ 2546 w 3322"/>
                <a:gd name="T71" fmla="*/ 654 h 3248"/>
                <a:gd name="T72" fmla="*/ 2183 w 3322"/>
                <a:gd name="T73" fmla="*/ 425 h 3248"/>
                <a:gd name="T74" fmla="*/ 1753 w 3322"/>
                <a:gd name="T75" fmla="*/ 322 h 3248"/>
                <a:gd name="T76" fmla="*/ 1305 w 3322"/>
                <a:gd name="T77" fmla="*/ 367 h 3248"/>
                <a:gd name="T78" fmla="*/ 912 w 3322"/>
                <a:gd name="T79" fmla="*/ 548 h 3248"/>
                <a:gd name="T80" fmla="*/ 600 w 3322"/>
                <a:gd name="T81" fmla="*/ 842 h 3248"/>
                <a:gd name="T82" fmla="*/ 394 w 3322"/>
                <a:gd name="T83" fmla="*/ 1220 h 3248"/>
                <a:gd name="T84" fmla="*/ 320 w 3322"/>
                <a:gd name="T85" fmla="*/ 1660 h 3248"/>
                <a:gd name="T86" fmla="*/ 380 w 3322"/>
                <a:gd name="T87" fmla="*/ 2059 h 3248"/>
                <a:gd name="T88" fmla="*/ 555 w 3322"/>
                <a:gd name="T89" fmla="*/ 2419 h 3248"/>
                <a:gd name="T90" fmla="*/ 829 w 3322"/>
                <a:gd name="T91" fmla="*/ 2712 h 3248"/>
                <a:gd name="T92" fmla="*/ 1170 w 3322"/>
                <a:gd name="T93" fmla="*/ 2910 h 3248"/>
                <a:gd name="T94" fmla="*/ 1331 w 3322"/>
                <a:gd name="T95" fmla="*/ 3003 h 3248"/>
                <a:gd name="T96" fmla="*/ 1347 w 3322"/>
                <a:gd name="T97" fmla="*/ 3138 h 3248"/>
                <a:gd name="T98" fmla="*/ 1250 w 3322"/>
                <a:gd name="T99" fmla="*/ 3237 h 3248"/>
                <a:gd name="T100" fmla="*/ 1063 w 3322"/>
                <a:gd name="T101" fmla="*/ 3211 h 3248"/>
                <a:gd name="T102" fmla="*/ 682 w 3322"/>
                <a:gd name="T103" fmla="*/ 3003 h 3248"/>
                <a:gd name="T104" fmla="*/ 358 w 3322"/>
                <a:gd name="T105" fmla="*/ 2693 h 3248"/>
                <a:gd name="T106" fmla="*/ 125 w 3322"/>
                <a:gd name="T107" fmla="*/ 2295 h 3248"/>
                <a:gd name="T108" fmla="*/ 10 w 3322"/>
                <a:gd name="T109" fmla="*/ 1849 h 3248"/>
                <a:gd name="T110" fmla="*/ 29 w 3322"/>
                <a:gd name="T111" fmla="*/ 1352 h 3248"/>
                <a:gd name="T112" fmla="*/ 194 w 3322"/>
                <a:gd name="T113" fmla="*/ 880 h 3248"/>
                <a:gd name="T114" fmla="*/ 487 w 3322"/>
                <a:gd name="T115" fmla="*/ 486 h 3248"/>
                <a:gd name="T116" fmla="*/ 881 w 3322"/>
                <a:gd name="T117" fmla="*/ 194 h 3248"/>
                <a:gd name="T118" fmla="*/ 1352 w 3322"/>
                <a:gd name="T119" fmla="*/ 28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2" h="3248">
                  <a:moveTo>
                    <a:pt x="1662" y="0"/>
                  </a:moveTo>
                  <a:lnTo>
                    <a:pt x="1662" y="0"/>
                  </a:lnTo>
                  <a:lnTo>
                    <a:pt x="1767" y="3"/>
                  </a:lnTo>
                  <a:lnTo>
                    <a:pt x="1869" y="13"/>
                  </a:lnTo>
                  <a:lnTo>
                    <a:pt x="1970" y="28"/>
                  </a:lnTo>
                  <a:lnTo>
                    <a:pt x="2070" y="50"/>
                  </a:lnTo>
                  <a:lnTo>
                    <a:pt x="2167" y="78"/>
                  </a:lnTo>
                  <a:lnTo>
                    <a:pt x="2261" y="112"/>
                  </a:lnTo>
                  <a:lnTo>
                    <a:pt x="2353" y="150"/>
                  </a:lnTo>
                  <a:lnTo>
                    <a:pt x="2442" y="194"/>
                  </a:lnTo>
                  <a:lnTo>
                    <a:pt x="2527" y="244"/>
                  </a:lnTo>
                  <a:lnTo>
                    <a:pt x="2610" y="298"/>
                  </a:lnTo>
                  <a:lnTo>
                    <a:pt x="2689" y="356"/>
                  </a:lnTo>
                  <a:lnTo>
                    <a:pt x="2764" y="419"/>
                  </a:lnTo>
                  <a:lnTo>
                    <a:pt x="2836" y="486"/>
                  </a:lnTo>
                  <a:lnTo>
                    <a:pt x="2903" y="558"/>
                  </a:lnTo>
                  <a:lnTo>
                    <a:pt x="2966" y="633"/>
                  </a:lnTo>
                  <a:lnTo>
                    <a:pt x="3024" y="712"/>
                  </a:lnTo>
                  <a:lnTo>
                    <a:pt x="3078" y="795"/>
                  </a:lnTo>
                  <a:lnTo>
                    <a:pt x="3128" y="880"/>
                  </a:lnTo>
                  <a:lnTo>
                    <a:pt x="3172" y="969"/>
                  </a:lnTo>
                  <a:lnTo>
                    <a:pt x="3210" y="1061"/>
                  </a:lnTo>
                  <a:lnTo>
                    <a:pt x="3244" y="1155"/>
                  </a:lnTo>
                  <a:lnTo>
                    <a:pt x="3271" y="1252"/>
                  </a:lnTo>
                  <a:lnTo>
                    <a:pt x="3294" y="1352"/>
                  </a:lnTo>
                  <a:lnTo>
                    <a:pt x="3309" y="1453"/>
                  </a:lnTo>
                  <a:lnTo>
                    <a:pt x="3319" y="1555"/>
                  </a:lnTo>
                  <a:lnTo>
                    <a:pt x="3322" y="1660"/>
                  </a:lnTo>
                  <a:lnTo>
                    <a:pt x="3320" y="1756"/>
                  </a:lnTo>
                  <a:lnTo>
                    <a:pt x="3312" y="1850"/>
                  </a:lnTo>
                  <a:lnTo>
                    <a:pt x="3299" y="1942"/>
                  </a:lnTo>
                  <a:lnTo>
                    <a:pt x="3281" y="2034"/>
                  </a:lnTo>
                  <a:lnTo>
                    <a:pt x="3257" y="2123"/>
                  </a:lnTo>
                  <a:lnTo>
                    <a:pt x="3230" y="2212"/>
                  </a:lnTo>
                  <a:lnTo>
                    <a:pt x="3196" y="2299"/>
                  </a:lnTo>
                  <a:lnTo>
                    <a:pt x="3158" y="2383"/>
                  </a:lnTo>
                  <a:lnTo>
                    <a:pt x="3116" y="2466"/>
                  </a:lnTo>
                  <a:lnTo>
                    <a:pt x="3068" y="2545"/>
                  </a:lnTo>
                  <a:lnTo>
                    <a:pt x="3016" y="2623"/>
                  </a:lnTo>
                  <a:lnTo>
                    <a:pt x="2960" y="2698"/>
                  </a:lnTo>
                  <a:lnTo>
                    <a:pt x="2899" y="2770"/>
                  </a:lnTo>
                  <a:lnTo>
                    <a:pt x="2834" y="2838"/>
                  </a:lnTo>
                  <a:lnTo>
                    <a:pt x="2827" y="2843"/>
                  </a:lnTo>
                  <a:lnTo>
                    <a:pt x="2820" y="2850"/>
                  </a:lnTo>
                  <a:lnTo>
                    <a:pt x="2808" y="2861"/>
                  </a:lnTo>
                  <a:lnTo>
                    <a:pt x="2793" y="2874"/>
                  </a:lnTo>
                  <a:lnTo>
                    <a:pt x="2774" y="2889"/>
                  </a:lnTo>
                  <a:lnTo>
                    <a:pt x="2751" y="2907"/>
                  </a:lnTo>
                  <a:lnTo>
                    <a:pt x="2726" y="2928"/>
                  </a:lnTo>
                  <a:lnTo>
                    <a:pt x="2697" y="2949"/>
                  </a:lnTo>
                  <a:lnTo>
                    <a:pt x="2667" y="2972"/>
                  </a:lnTo>
                  <a:lnTo>
                    <a:pt x="2633" y="2995"/>
                  </a:lnTo>
                  <a:lnTo>
                    <a:pt x="2597" y="3018"/>
                  </a:lnTo>
                  <a:lnTo>
                    <a:pt x="2560" y="3043"/>
                  </a:lnTo>
                  <a:lnTo>
                    <a:pt x="2520" y="3065"/>
                  </a:lnTo>
                  <a:lnTo>
                    <a:pt x="2479" y="3088"/>
                  </a:lnTo>
                  <a:lnTo>
                    <a:pt x="2438" y="3109"/>
                  </a:lnTo>
                  <a:lnTo>
                    <a:pt x="2395" y="3128"/>
                  </a:lnTo>
                  <a:lnTo>
                    <a:pt x="2351" y="3147"/>
                  </a:lnTo>
                  <a:lnTo>
                    <a:pt x="2306" y="3162"/>
                  </a:lnTo>
                  <a:lnTo>
                    <a:pt x="2261" y="3174"/>
                  </a:lnTo>
                  <a:lnTo>
                    <a:pt x="2217" y="3183"/>
                  </a:lnTo>
                  <a:lnTo>
                    <a:pt x="2172" y="3190"/>
                  </a:lnTo>
                  <a:lnTo>
                    <a:pt x="2127" y="3192"/>
                  </a:lnTo>
                  <a:lnTo>
                    <a:pt x="2073" y="3190"/>
                  </a:lnTo>
                  <a:lnTo>
                    <a:pt x="2020" y="3182"/>
                  </a:lnTo>
                  <a:lnTo>
                    <a:pt x="1970" y="3171"/>
                  </a:lnTo>
                  <a:lnTo>
                    <a:pt x="1921" y="3155"/>
                  </a:lnTo>
                  <a:lnTo>
                    <a:pt x="1874" y="3135"/>
                  </a:lnTo>
                  <a:lnTo>
                    <a:pt x="1831" y="3110"/>
                  </a:lnTo>
                  <a:lnTo>
                    <a:pt x="1789" y="3082"/>
                  </a:lnTo>
                  <a:lnTo>
                    <a:pt x="1749" y="3048"/>
                  </a:lnTo>
                  <a:lnTo>
                    <a:pt x="1714" y="3011"/>
                  </a:lnTo>
                  <a:lnTo>
                    <a:pt x="1677" y="2967"/>
                  </a:lnTo>
                  <a:lnTo>
                    <a:pt x="1644" y="2919"/>
                  </a:lnTo>
                  <a:lnTo>
                    <a:pt x="1617" y="2869"/>
                  </a:lnTo>
                  <a:lnTo>
                    <a:pt x="1591" y="2816"/>
                  </a:lnTo>
                  <a:lnTo>
                    <a:pt x="1570" y="2762"/>
                  </a:lnTo>
                  <a:lnTo>
                    <a:pt x="1553" y="2706"/>
                  </a:lnTo>
                  <a:lnTo>
                    <a:pt x="1537" y="2650"/>
                  </a:lnTo>
                  <a:lnTo>
                    <a:pt x="1524" y="2593"/>
                  </a:lnTo>
                  <a:lnTo>
                    <a:pt x="1514" y="2537"/>
                  </a:lnTo>
                  <a:lnTo>
                    <a:pt x="1507" y="2481"/>
                  </a:lnTo>
                  <a:lnTo>
                    <a:pt x="1501" y="2427"/>
                  </a:lnTo>
                  <a:lnTo>
                    <a:pt x="1497" y="2374"/>
                  </a:lnTo>
                  <a:lnTo>
                    <a:pt x="1495" y="2324"/>
                  </a:lnTo>
                  <a:lnTo>
                    <a:pt x="1493" y="2276"/>
                  </a:lnTo>
                  <a:lnTo>
                    <a:pt x="1493" y="2231"/>
                  </a:lnTo>
                  <a:lnTo>
                    <a:pt x="1436" y="2223"/>
                  </a:lnTo>
                  <a:lnTo>
                    <a:pt x="1381" y="2210"/>
                  </a:lnTo>
                  <a:lnTo>
                    <a:pt x="1329" y="2191"/>
                  </a:lnTo>
                  <a:lnTo>
                    <a:pt x="1279" y="2166"/>
                  </a:lnTo>
                  <a:lnTo>
                    <a:pt x="1233" y="2137"/>
                  </a:lnTo>
                  <a:lnTo>
                    <a:pt x="1189" y="2103"/>
                  </a:lnTo>
                  <a:lnTo>
                    <a:pt x="1151" y="2064"/>
                  </a:lnTo>
                  <a:lnTo>
                    <a:pt x="1115" y="2023"/>
                  </a:lnTo>
                  <a:lnTo>
                    <a:pt x="1084" y="1977"/>
                  </a:lnTo>
                  <a:lnTo>
                    <a:pt x="1059" y="1929"/>
                  </a:lnTo>
                  <a:lnTo>
                    <a:pt x="1039" y="1877"/>
                  </a:lnTo>
                  <a:lnTo>
                    <a:pt x="1023" y="1823"/>
                  </a:lnTo>
                  <a:lnTo>
                    <a:pt x="1014" y="1766"/>
                  </a:lnTo>
                  <a:lnTo>
                    <a:pt x="1011" y="1708"/>
                  </a:lnTo>
                  <a:lnTo>
                    <a:pt x="1011" y="1210"/>
                  </a:lnTo>
                  <a:lnTo>
                    <a:pt x="2312" y="1210"/>
                  </a:lnTo>
                  <a:lnTo>
                    <a:pt x="2312" y="1708"/>
                  </a:lnTo>
                  <a:lnTo>
                    <a:pt x="2309" y="1764"/>
                  </a:lnTo>
                  <a:lnTo>
                    <a:pt x="2300" y="1817"/>
                  </a:lnTo>
                  <a:lnTo>
                    <a:pt x="2287" y="1869"/>
                  </a:lnTo>
                  <a:lnTo>
                    <a:pt x="2267" y="1919"/>
                  </a:lnTo>
                  <a:lnTo>
                    <a:pt x="2244" y="1966"/>
                  </a:lnTo>
                  <a:lnTo>
                    <a:pt x="2217" y="2009"/>
                  </a:lnTo>
                  <a:lnTo>
                    <a:pt x="2184" y="2051"/>
                  </a:lnTo>
                  <a:lnTo>
                    <a:pt x="2148" y="2089"/>
                  </a:lnTo>
                  <a:lnTo>
                    <a:pt x="2109" y="2122"/>
                  </a:lnTo>
                  <a:lnTo>
                    <a:pt x="2066" y="2153"/>
                  </a:lnTo>
                  <a:lnTo>
                    <a:pt x="2020" y="2178"/>
                  </a:lnTo>
                  <a:lnTo>
                    <a:pt x="1971" y="2199"/>
                  </a:lnTo>
                  <a:lnTo>
                    <a:pt x="1921" y="2215"/>
                  </a:lnTo>
                  <a:lnTo>
                    <a:pt x="1868" y="2226"/>
                  </a:lnTo>
                  <a:lnTo>
                    <a:pt x="1813" y="2232"/>
                  </a:lnTo>
                  <a:lnTo>
                    <a:pt x="1813" y="2275"/>
                  </a:lnTo>
                  <a:lnTo>
                    <a:pt x="1814" y="2320"/>
                  </a:lnTo>
                  <a:lnTo>
                    <a:pt x="1817" y="2367"/>
                  </a:lnTo>
                  <a:lnTo>
                    <a:pt x="1822" y="2415"/>
                  </a:lnTo>
                  <a:lnTo>
                    <a:pt x="1828" y="2463"/>
                  </a:lnTo>
                  <a:lnTo>
                    <a:pt x="1835" y="2510"/>
                  </a:lnTo>
                  <a:lnTo>
                    <a:pt x="1844" y="2558"/>
                  </a:lnTo>
                  <a:lnTo>
                    <a:pt x="1856" y="2604"/>
                  </a:lnTo>
                  <a:lnTo>
                    <a:pt x="1869" y="2649"/>
                  </a:lnTo>
                  <a:lnTo>
                    <a:pt x="1886" y="2692"/>
                  </a:lnTo>
                  <a:lnTo>
                    <a:pt x="1905" y="2730"/>
                  </a:lnTo>
                  <a:lnTo>
                    <a:pt x="1927" y="2766"/>
                  </a:lnTo>
                  <a:lnTo>
                    <a:pt x="1952" y="2798"/>
                  </a:lnTo>
                  <a:lnTo>
                    <a:pt x="1975" y="2821"/>
                  </a:lnTo>
                  <a:lnTo>
                    <a:pt x="2001" y="2839"/>
                  </a:lnTo>
                  <a:lnTo>
                    <a:pt x="2028" y="2854"/>
                  </a:lnTo>
                  <a:lnTo>
                    <a:pt x="2059" y="2864"/>
                  </a:lnTo>
                  <a:lnTo>
                    <a:pt x="2091" y="2870"/>
                  </a:lnTo>
                  <a:lnTo>
                    <a:pt x="2127" y="2872"/>
                  </a:lnTo>
                  <a:lnTo>
                    <a:pt x="2158" y="2870"/>
                  </a:lnTo>
                  <a:lnTo>
                    <a:pt x="2189" y="2863"/>
                  </a:lnTo>
                  <a:lnTo>
                    <a:pt x="2224" y="2853"/>
                  </a:lnTo>
                  <a:lnTo>
                    <a:pt x="2258" y="2839"/>
                  </a:lnTo>
                  <a:lnTo>
                    <a:pt x="2295" y="2823"/>
                  </a:lnTo>
                  <a:lnTo>
                    <a:pt x="2332" y="2805"/>
                  </a:lnTo>
                  <a:lnTo>
                    <a:pt x="2368" y="2784"/>
                  </a:lnTo>
                  <a:lnTo>
                    <a:pt x="2404" y="2762"/>
                  </a:lnTo>
                  <a:lnTo>
                    <a:pt x="2440" y="2739"/>
                  </a:lnTo>
                  <a:lnTo>
                    <a:pt x="2474" y="2716"/>
                  </a:lnTo>
                  <a:lnTo>
                    <a:pt x="2506" y="2693"/>
                  </a:lnTo>
                  <a:lnTo>
                    <a:pt x="2536" y="2669"/>
                  </a:lnTo>
                  <a:lnTo>
                    <a:pt x="2564" y="2648"/>
                  </a:lnTo>
                  <a:lnTo>
                    <a:pt x="2588" y="2627"/>
                  </a:lnTo>
                  <a:lnTo>
                    <a:pt x="2610" y="2609"/>
                  </a:lnTo>
                  <a:lnTo>
                    <a:pt x="2667" y="2549"/>
                  </a:lnTo>
                  <a:lnTo>
                    <a:pt x="2719" y="2486"/>
                  </a:lnTo>
                  <a:lnTo>
                    <a:pt x="2766" y="2421"/>
                  </a:lnTo>
                  <a:lnTo>
                    <a:pt x="2810" y="2354"/>
                  </a:lnTo>
                  <a:lnTo>
                    <a:pt x="2850" y="2283"/>
                  </a:lnTo>
                  <a:lnTo>
                    <a:pt x="2886" y="2211"/>
                  </a:lnTo>
                  <a:lnTo>
                    <a:pt x="2916" y="2137"/>
                  </a:lnTo>
                  <a:lnTo>
                    <a:pt x="2943" y="2061"/>
                  </a:lnTo>
                  <a:lnTo>
                    <a:pt x="2964" y="1984"/>
                  </a:lnTo>
                  <a:lnTo>
                    <a:pt x="2980" y="1905"/>
                  </a:lnTo>
                  <a:lnTo>
                    <a:pt x="2992" y="1824"/>
                  </a:lnTo>
                  <a:lnTo>
                    <a:pt x="3000" y="1743"/>
                  </a:lnTo>
                  <a:lnTo>
                    <a:pt x="3003" y="1660"/>
                  </a:lnTo>
                  <a:lnTo>
                    <a:pt x="3000" y="1569"/>
                  </a:lnTo>
                  <a:lnTo>
                    <a:pt x="2990" y="1479"/>
                  </a:lnTo>
                  <a:lnTo>
                    <a:pt x="2975" y="1390"/>
                  </a:lnTo>
                  <a:lnTo>
                    <a:pt x="2955" y="1305"/>
                  </a:lnTo>
                  <a:lnTo>
                    <a:pt x="2928" y="1220"/>
                  </a:lnTo>
                  <a:lnTo>
                    <a:pt x="2897" y="1139"/>
                  </a:lnTo>
                  <a:lnTo>
                    <a:pt x="2860" y="1061"/>
                  </a:lnTo>
                  <a:lnTo>
                    <a:pt x="2819" y="984"/>
                  </a:lnTo>
                  <a:lnTo>
                    <a:pt x="2774" y="911"/>
                  </a:lnTo>
                  <a:lnTo>
                    <a:pt x="2723" y="842"/>
                  </a:lnTo>
                  <a:lnTo>
                    <a:pt x="2668" y="775"/>
                  </a:lnTo>
                  <a:lnTo>
                    <a:pt x="2610" y="712"/>
                  </a:lnTo>
                  <a:lnTo>
                    <a:pt x="2546" y="654"/>
                  </a:lnTo>
                  <a:lnTo>
                    <a:pt x="2480" y="599"/>
                  </a:lnTo>
                  <a:lnTo>
                    <a:pt x="2411" y="548"/>
                  </a:lnTo>
                  <a:lnTo>
                    <a:pt x="2338" y="503"/>
                  </a:lnTo>
                  <a:lnTo>
                    <a:pt x="2261" y="462"/>
                  </a:lnTo>
                  <a:lnTo>
                    <a:pt x="2183" y="425"/>
                  </a:lnTo>
                  <a:lnTo>
                    <a:pt x="2102" y="394"/>
                  </a:lnTo>
                  <a:lnTo>
                    <a:pt x="2017" y="367"/>
                  </a:lnTo>
                  <a:lnTo>
                    <a:pt x="1931" y="347"/>
                  </a:lnTo>
                  <a:lnTo>
                    <a:pt x="1843" y="331"/>
                  </a:lnTo>
                  <a:lnTo>
                    <a:pt x="1753" y="322"/>
                  </a:lnTo>
                  <a:lnTo>
                    <a:pt x="1662" y="319"/>
                  </a:lnTo>
                  <a:lnTo>
                    <a:pt x="1570" y="322"/>
                  </a:lnTo>
                  <a:lnTo>
                    <a:pt x="1479" y="331"/>
                  </a:lnTo>
                  <a:lnTo>
                    <a:pt x="1392" y="347"/>
                  </a:lnTo>
                  <a:lnTo>
                    <a:pt x="1305" y="367"/>
                  </a:lnTo>
                  <a:lnTo>
                    <a:pt x="1221" y="394"/>
                  </a:lnTo>
                  <a:lnTo>
                    <a:pt x="1139" y="425"/>
                  </a:lnTo>
                  <a:lnTo>
                    <a:pt x="1061" y="462"/>
                  </a:lnTo>
                  <a:lnTo>
                    <a:pt x="985" y="503"/>
                  </a:lnTo>
                  <a:lnTo>
                    <a:pt x="912" y="548"/>
                  </a:lnTo>
                  <a:lnTo>
                    <a:pt x="842" y="599"/>
                  </a:lnTo>
                  <a:lnTo>
                    <a:pt x="776" y="654"/>
                  </a:lnTo>
                  <a:lnTo>
                    <a:pt x="714" y="712"/>
                  </a:lnTo>
                  <a:lnTo>
                    <a:pt x="655" y="775"/>
                  </a:lnTo>
                  <a:lnTo>
                    <a:pt x="600" y="842"/>
                  </a:lnTo>
                  <a:lnTo>
                    <a:pt x="550" y="911"/>
                  </a:lnTo>
                  <a:lnTo>
                    <a:pt x="503" y="984"/>
                  </a:lnTo>
                  <a:lnTo>
                    <a:pt x="462" y="1061"/>
                  </a:lnTo>
                  <a:lnTo>
                    <a:pt x="426" y="1139"/>
                  </a:lnTo>
                  <a:lnTo>
                    <a:pt x="394" y="1220"/>
                  </a:lnTo>
                  <a:lnTo>
                    <a:pt x="368" y="1305"/>
                  </a:lnTo>
                  <a:lnTo>
                    <a:pt x="347" y="1390"/>
                  </a:lnTo>
                  <a:lnTo>
                    <a:pt x="332" y="1479"/>
                  </a:lnTo>
                  <a:lnTo>
                    <a:pt x="323" y="1569"/>
                  </a:lnTo>
                  <a:lnTo>
                    <a:pt x="320" y="1660"/>
                  </a:lnTo>
                  <a:lnTo>
                    <a:pt x="323" y="1743"/>
                  </a:lnTo>
                  <a:lnTo>
                    <a:pt x="330" y="1824"/>
                  </a:lnTo>
                  <a:lnTo>
                    <a:pt x="342" y="1904"/>
                  </a:lnTo>
                  <a:lnTo>
                    <a:pt x="358" y="1983"/>
                  </a:lnTo>
                  <a:lnTo>
                    <a:pt x="380" y="2059"/>
                  </a:lnTo>
                  <a:lnTo>
                    <a:pt x="406" y="2136"/>
                  </a:lnTo>
                  <a:lnTo>
                    <a:pt x="437" y="2210"/>
                  </a:lnTo>
                  <a:lnTo>
                    <a:pt x="471" y="2281"/>
                  </a:lnTo>
                  <a:lnTo>
                    <a:pt x="511" y="2352"/>
                  </a:lnTo>
                  <a:lnTo>
                    <a:pt x="555" y="2419"/>
                  </a:lnTo>
                  <a:lnTo>
                    <a:pt x="603" y="2485"/>
                  </a:lnTo>
                  <a:lnTo>
                    <a:pt x="655" y="2547"/>
                  </a:lnTo>
                  <a:lnTo>
                    <a:pt x="711" y="2607"/>
                  </a:lnTo>
                  <a:lnTo>
                    <a:pt x="768" y="2661"/>
                  </a:lnTo>
                  <a:lnTo>
                    <a:pt x="829" y="2712"/>
                  </a:lnTo>
                  <a:lnTo>
                    <a:pt x="892" y="2760"/>
                  </a:lnTo>
                  <a:lnTo>
                    <a:pt x="958" y="2803"/>
                  </a:lnTo>
                  <a:lnTo>
                    <a:pt x="1027" y="2842"/>
                  </a:lnTo>
                  <a:lnTo>
                    <a:pt x="1098" y="2878"/>
                  </a:lnTo>
                  <a:lnTo>
                    <a:pt x="1170" y="2910"/>
                  </a:lnTo>
                  <a:lnTo>
                    <a:pt x="1244" y="2936"/>
                  </a:lnTo>
                  <a:lnTo>
                    <a:pt x="1271" y="2947"/>
                  </a:lnTo>
                  <a:lnTo>
                    <a:pt x="1294" y="2962"/>
                  </a:lnTo>
                  <a:lnTo>
                    <a:pt x="1314" y="2982"/>
                  </a:lnTo>
                  <a:lnTo>
                    <a:pt x="1331" y="3003"/>
                  </a:lnTo>
                  <a:lnTo>
                    <a:pt x="1343" y="3028"/>
                  </a:lnTo>
                  <a:lnTo>
                    <a:pt x="1351" y="3054"/>
                  </a:lnTo>
                  <a:lnTo>
                    <a:pt x="1354" y="3082"/>
                  </a:lnTo>
                  <a:lnTo>
                    <a:pt x="1353" y="3109"/>
                  </a:lnTo>
                  <a:lnTo>
                    <a:pt x="1347" y="3138"/>
                  </a:lnTo>
                  <a:lnTo>
                    <a:pt x="1335" y="3165"/>
                  </a:lnTo>
                  <a:lnTo>
                    <a:pt x="1319" y="3189"/>
                  </a:lnTo>
                  <a:lnTo>
                    <a:pt x="1298" y="3209"/>
                  </a:lnTo>
                  <a:lnTo>
                    <a:pt x="1276" y="3226"/>
                  </a:lnTo>
                  <a:lnTo>
                    <a:pt x="1250" y="3237"/>
                  </a:lnTo>
                  <a:lnTo>
                    <a:pt x="1223" y="3246"/>
                  </a:lnTo>
                  <a:lnTo>
                    <a:pt x="1194" y="3248"/>
                  </a:lnTo>
                  <a:lnTo>
                    <a:pt x="1170" y="3246"/>
                  </a:lnTo>
                  <a:lnTo>
                    <a:pt x="1144" y="3240"/>
                  </a:lnTo>
                  <a:lnTo>
                    <a:pt x="1063" y="3211"/>
                  </a:lnTo>
                  <a:lnTo>
                    <a:pt x="983" y="3177"/>
                  </a:lnTo>
                  <a:lnTo>
                    <a:pt x="904" y="3140"/>
                  </a:lnTo>
                  <a:lnTo>
                    <a:pt x="828" y="3098"/>
                  </a:lnTo>
                  <a:lnTo>
                    <a:pt x="753" y="3052"/>
                  </a:lnTo>
                  <a:lnTo>
                    <a:pt x="682" y="3003"/>
                  </a:lnTo>
                  <a:lnTo>
                    <a:pt x="613" y="2949"/>
                  </a:lnTo>
                  <a:lnTo>
                    <a:pt x="547" y="2893"/>
                  </a:lnTo>
                  <a:lnTo>
                    <a:pt x="484" y="2832"/>
                  </a:lnTo>
                  <a:lnTo>
                    <a:pt x="419" y="2764"/>
                  </a:lnTo>
                  <a:lnTo>
                    <a:pt x="358" y="2693"/>
                  </a:lnTo>
                  <a:lnTo>
                    <a:pt x="302" y="2617"/>
                  </a:lnTo>
                  <a:lnTo>
                    <a:pt x="251" y="2541"/>
                  </a:lnTo>
                  <a:lnTo>
                    <a:pt x="205" y="2461"/>
                  </a:lnTo>
                  <a:lnTo>
                    <a:pt x="163" y="2379"/>
                  </a:lnTo>
                  <a:lnTo>
                    <a:pt x="125" y="2295"/>
                  </a:lnTo>
                  <a:lnTo>
                    <a:pt x="93" y="2209"/>
                  </a:lnTo>
                  <a:lnTo>
                    <a:pt x="64" y="2121"/>
                  </a:lnTo>
                  <a:lnTo>
                    <a:pt x="42" y="2032"/>
                  </a:lnTo>
                  <a:lnTo>
                    <a:pt x="23" y="1940"/>
                  </a:lnTo>
                  <a:lnTo>
                    <a:pt x="10" y="1849"/>
                  </a:lnTo>
                  <a:lnTo>
                    <a:pt x="3" y="1755"/>
                  </a:lnTo>
                  <a:lnTo>
                    <a:pt x="0" y="1660"/>
                  </a:lnTo>
                  <a:lnTo>
                    <a:pt x="3" y="1555"/>
                  </a:lnTo>
                  <a:lnTo>
                    <a:pt x="13" y="1453"/>
                  </a:lnTo>
                  <a:lnTo>
                    <a:pt x="29" y="1352"/>
                  </a:lnTo>
                  <a:lnTo>
                    <a:pt x="51" y="1252"/>
                  </a:lnTo>
                  <a:lnTo>
                    <a:pt x="78" y="1155"/>
                  </a:lnTo>
                  <a:lnTo>
                    <a:pt x="112" y="1061"/>
                  </a:lnTo>
                  <a:lnTo>
                    <a:pt x="151" y="969"/>
                  </a:lnTo>
                  <a:lnTo>
                    <a:pt x="194" y="880"/>
                  </a:lnTo>
                  <a:lnTo>
                    <a:pt x="244" y="795"/>
                  </a:lnTo>
                  <a:lnTo>
                    <a:pt x="298" y="712"/>
                  </a:lnTo>
                  <a:lnTo>
                    <a:pt x="356" y="633"/>
                  </a:lnTo>
                  <a:lnTo>
                    <a:pt x="419" y="558"/>
                  </a:lnTo>
                  <a:lnTo>
                    <a:pt x="487" y="486"/>
                  </a:lnTo>
                  <a:lnTo>
                    <a:pt x="559" y="419"/>
                  </a:lnTo>
                  <a:lnTo>
                    <a:pt x="634" y="356"/>
                  </a:lnTo>
                  <a:lnTo>
                    <a:pt x="713" y="298"/>
                  </a:lnTo>
                  <a:lnTo>
                    <a:pt x="795" y="244"/>
                  </a:lnTo>
                  <a:lnTo>
                    <a:pt x="881" y="194"/>
                  </a:lnTo>
                  <a:lnTo>
                    <a:pt x="969" y="150"/>
                  </a:lnTo>
                  <a:lnTo>
                    <a:pt x="1062" y="112"/>
                  </a:lnTo>
                  <a:lnTo>
                    <a:pt x="1156" y="78"/>
                  </a:lnTo>
                  <a:lnTo>
                    <a:pt x="1252" y="50"/>
                  </a:lnTo>
                  <a:lnTo>
                    <a:pt x="1352" y="28"/>
                  </a:lnTo>
                  <a:lnTo>
                    <a:pt x="1453" y="13"/>
                  </a:lnTo>
                  <a:lnTo>
                    <a:pt x="1557" y="3"/>
                  </a:lnTo>
                  <a:lnTo>
                    <a:pt x="1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</p:grpSp>
      <p:sp>
        <p:nvSpPr>
          <p:cNvPr id="143" name="TextBox 142"/>
          <p:cNvSpPr txBox="1"/>
          <p:nvPr userDrawn="1"/>
        </p:nvSpPr>
        <p:spPr>
          <a:xfrm>
            <a:off x="20896958" y="12622810"/>
            <a:ext cx="2469587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DUDE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INTELLIGENCE</a:t>
            </a:r>
          </a:p>
        </p:txBody>
      </p:sp>
      <p:grpSp>
        <p:nvGrpSpPr>
          <p:cNvPr id="129" name="Group 128"/>
          <p:cNvGrpSpPr>
            <a:grpSpLocks noChangeAspect="1"/>
          </p:cNvGrpSpPr>
          <p:nvPr userDrawn="1"/>
        </p:nvGrpSpPr>
        <p:grpSpPr>
          <a:xfrm flipH="1">
            <a:off x="21752171" y="11651890"/>
            <a:ext cx="749142" cy="822960"/>
            <a:chOff x="9064625" y="4037013"/>
            <a:chExt cx="434976" cy="47783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0" name="Freeform 242"/>
            <p:cNvSpPr>
              <a:spLocks noEditPoints="1"/>
            </p:cNvSpPr>
            <p:nvPr/>
          </p:nvSpPr>
          <p:spPr bwMode="auto">
            <a:xfrm>
              <a:off x="9136063" y="411003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31" name="Freeform 243"/>
            <p:cNvSpPr>
              <a:spLocks/>
            </p:cNvSpPr>
            <p:nvPr/>
          </p:nvSpPr>
          <p:spPr bwMode="auto">
            <a:xfrm>
              <a:off x="9272588" y="403701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32" name="Freeform 244"/>
            <p:cNvSpPr>
              <a:spLocks/>
            </p:cNvSpPr>
            <p:nvPr/>
          </p:nvSpPr>
          <p:spPr bwMode="auto">
            <a:xfrm>
              <a:off x="9169400" y="406558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33" name="Freeform 245"/>
            <p:cNvSpPr>
              <a:spLocks/>
            </p:cNvSpPr>
            <p:nvPr/>
          </p:nvSpPr>
          <p:spPr bwMode="auto">
            <a:xfrm>
              <a:off x="9093200" y="414020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34" name="Freeform 246"/>
            <p:cNvSpPr>
              <a:spLocks/>
            </p:cNvSpPr>
            <p:nvPr/>
          </p:nvSpPr>
          <p:spPr bwMode="auto">
            <a:xfrm>
              <a:off x="9064625" y="424338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35" name="Freeform 247"/>
            <p:cNvSpPr>
              <a:spLocks/>
            </p:cNvSpPr>
            <p:nvPr/>
          </p:nvSpPr>
          <p:spPr bwMode="auto">
            <a:xfrm>
              <a:off x="9093200" y="433387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36" name="Freeform 248"/>
            <p:cNvSpPr>
              <a:spLocks/>
            </p:cNvSpPr>
            <p:nvPr/>
          </p:nvSpPr>
          <p:spPr bwMode="auto">
            <a:xfrm>
              <a:off x="9429750" y="433387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37" name="Freeform 249"/>
            <p:cNvSpPr>
              <a:spLocks/>
            </p:cNvSpPr>
            <p:nvPr/>
          </p:nvSpPr>
          <p:spPr bwMode="auto">
            <a:xfrm>
              <a:off x="9453563" y="424338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38" name="Freeform 250"/>
            <p:cNvSpPr>
              <a:spLocks/>
            </p:cNvSpPr>
            <p:nvPr/>
          </p:nvSpPr>
          <p:spPr bwMode="auto">
            <a:xfrm>
              <a:off x="9429750" y="414020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139" name="Freeform 251"/>
            <p:cNvSpPr>
              <a:spLocks/>
            </p:cNvSpPr>
            <p:nvPr/>
          </p:nvSpPr>
          <p:spPr bwMode="auto">
            <a:xfrm>
              <a:off x="9363075" y="406558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82" y="8132182"/>
            <a:ext cx="7936636" cy="2743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17750"/>
            <a:ext cx="21945600" cy="10529468"/>
          </a:xfrm>
        </p:spPr>
        <p:txBody>
          <a:bodyPr/>
          <a:lstStyle>
            <a:lvl1pPr marL="0" indent="0">
              <a:buFont typeface="Symbol" panose="05050102010706020507" pitchFamily="18" charset="2"/>
              <a:buNone/>
              <a:defRPr b="1" spc="240" baseline="0">
                <a:solidFill>
                  <a:srgbClr val="003D4C"/>
                </a:solidFill>
                <a:latin typeface="+mj-lt"/>
              </a:defRPr>
            </a:lvl1pPr>
            <a:lvl2pPr marL="1371600" indent="-731520">
              <a:buFont typeface="Symbol" panose="05050102010706020507" pitchFamily="18" charset="2"/>
              <a:buChar char="+"/>
              <a:defRPr sz="4400">
                <a:solidFill>
                  <a:schemeClr val="accent4">
                    <a:lumMod val="75000"/>
                  </a:schemeClr>
                </a:solidFill>
                <a:latin typeface="+mj-lt"/>
              </a:defRPr>
            </a:lvl2pPr>
            <a:lvl3pPr marL="2286000" indent="-548640">
              <a:buFont typeface="Symbol" panose="05050102010706020507" pitchFamily="18" charset="2"/>
              <a:buChar char="-"/>
              <a:defRPr>
                <a:solidFill>
                  <a:schemeClr val="accent4">
                    <a:lumMod val="75000"/>
                  </a:schemeClr>
                </a:solidFill>
                <a:latin typeface="+mj-lt"/>
              </a:defRPr>
            </a:lvl3pPr>
            <a:lvl4pPr marL="3200400" indent="-457200">
              <a:buFont typeface="Wingdings" panose="05000000000000000000" pitchFamily="2" charset="2"/>
              <a:buChar char="§"/>
              <a:defRPr>
                <a:solidFill>
                  <a:schemeClr val="accent4">
                    <a:lumMod val="7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46394"/>
            <a:ext cx="24396192" cy="1463040"/>
          </a:xfrm>
          <a:prstGeom prst="rect">
            <a:avLst/>
          </a:prstGeom>
          <a:solidFill>
            <a:srgbClr val="C6DAE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1828800" hangingPunct="1">
              <a:buClrTx/>
              <a:buSzTx/>
              <a:buFontTx/>
              <a:buNone/>
            </a:pPr>
            <a:endParaRPr lang="en-US" sz="3600" kern="1200" cap="none" spc="0">
              <a:solidFill>
                <a:prstClr val="white"/>
              </a:solidFill>
              <a:uFillTx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277088"/>
            <a:ext cx="24396192" cy="438912"/>
          </a:xfrm>
          <a:prstGeom prst="rect">
            <a:avLst/>
          </a:prstGeom>
          <a:solidFill>
            <a:srgbClr val="C6DAE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1828800" hangingPunct="1">
              <a:buClrTx/>
              <a:buSzTx/>
              <a:buFontTx/>
              <a:buNone/>
            </a:pPr>
            <a:endParaRPr lang="en-US" sz="3600" kern="1200" cap="none" spc="0">
              <a:solidFill>
                <a:prstClr val="white"/>
              </a:solidFill>
              <a:uFillTx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13548" y="13281100"/>
            <a:ext cx="1375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1600" kern="1200" cap="none" spc="0" dirty="0">
                <a:solidFill>
                  <a:srgbClr val="003D4C"/>
                </a:solidFill>
                <a:uFillTx/>
                <a:latin typeface="Calibri Light" panose="020F0302020204030204" pitchFamily="34" charset="0"/>
              </a:rPr>
              <a:t>© 2018 Dude Solutions, Inc. All Rights Reserved  •  Proprietary and Strictly Confidential  •  For Internal Use Only  •  Do Not Distribute Without Authorized Permission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9274"/>
            <a:ext cx="21031200" cy="1097280"/>
          </a:xfrm>
        </p:spPr>
        <p:txBody>
          <a:bodyPr>
            <a:noAutofit/>
          </a:bodyPr>
          <a:lstStyle>
            <a:lvl1pPr>
              <a:defRPr sz="8000" b="0">
                <a:solidFill>
                  <a:srgbClr val="003D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715936"/>
            <a:ext cx="2286000" cy="12801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1828800" hangingPunct="1">
              <a:buClrTx/>
              <a:buSzTx/>
              <a:buFontTx/>
              <a:buNone/>
            </a:pPr>
            <a:endParaRPr lang="en-US" sz="3600" kern="1200" cap="none" spc="0">
              <a:solidFill>
                <a:prstClr val="white"/>
              </a:solidFill>
              <a:uFillTx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86000" y="1715936"/>
            <a:ext cx="2286000" cy="128016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1828800" hangingPunct="1">
              <a:buClrTx/>
              <a:buSzTx/>
              <a:buFontTx/>
              <a:buNone/>
            </a:pPr>
            <a:endParaRPr lang="en-US" sz="3600" kern="1200" cap="none" spc="0">
              <a:solidFill>
                <a:prstClr val="white"/>
              </a:solidFill>
              <a:uFillTx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2098000" y="13149072"/>
            <a:ext cx="2286000" cy="12801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1828800" hangingPunct="1">
              <a:buClrTx/>
              <a:buSzTx/>
              <a:buFontTx/>
              <a:buNone/>
            </a:pPr>
            <a:endParaRPr lang="en-US" sz="3600" kern="1200" cap="none" spc="0">
              <a:solidFill>
                <a:prstClr val="white"/>
              </a:solidFill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6" r="88489" b="20338"/>
          <a:stretch/>
        </p:blipFill>
        <p:spPr>
          <a:xfrm flipH="1">
            <a:off x="22800090" y="416568"/>
            <a:ext cx="1280160" cy="112269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4351081"/>
            <a:ext cx="21031200" cy="4773870"/>
          </a:xfrm>
        </p:spPr>
        <p:txBody>
          <a:bodyPr anchor="ctr"/>
          <a:lstStyle>
            <a:lvl1pPr algn="ctr">
              <a:defRPr sz="12000" b="1">
                <a:solidFill>
                  <a:srgbClr val="003D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499048" y="2296003"/>
            <a:ext cx="938590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4800" kern="1200" cap="none" spc="400" dirty="0">
                <a:solidFill>
                  <a:srgbClr val="FF5C39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4800" b="1" kern="1200" cap="none" spc="400" dirty="0">
                <a:solidFill>
                  <a:srgbClr val="FF5C39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ESSENTIALS</a:t>
            </a:r>
            <a:endParaRPr lang="en-US" sz="3600" kern="1200" cap="none" spc="400" dirty="0">
              <a:solidFill>
                <a:srgbClr val="FF5C39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15052" y="12622810"/>
            <a:ext cx="2587888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MAINTENANCE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MANAGEMENT</a:t>
            </a:r>
          </a:p>
        </p:txBody>
      </p:sp>
      <p:grpSp>
        <p:nvGrpSpPr>
          <p:cNvPr id="23" name="Group 194"/>
          <p:cNvGrpSpPr>
            <a:grpSpLocks noChangeAspect="1"/>
          </p:cNvGrpSpPr>
          <p:nvPr userDrawn="1"/>
        </p:nvGrpSpPr>
        <p:grpSpPr bwMode="auto">
          <a:xfrm>
            <a:off x="1920245" y="11679368"/>
            <a:ext cx="757594" cy="754380"/>
            <a:chOff x="3572" y="3930"/>
            <a:chExt cx="236" cy="23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Freeform 196"/>
            <p:cNvSpPr>
              <a:spLocks/>
            </p:cNvSpPr>
            <p:nvPr/>
          </p:nvSpPr>
          <p:spPr bwMode="auto">
            <a:xfrm>
              <a:off x="3572" y="3930"/>
              <a:ext cx="118" cy="117"/>
            </a:xfrm>
            <a:custGeom>
              <a:avLst/>
              <a:gdLst>
                <a:gd name="T0" fmla="*/ 774 w 1650"/>
                <a:gd name="T1" fmla="*/ 4 h 1639"/>
                <a:gd name="T2" fmla="*/ 889 w 1650"/>
                <a:gd name="T3" fmla="*/ 25 h 1639"/>
                <a:gd name="T4" fmla="*/ 1001 w 1650"/>
                <a:gd name="T5" fmla="*/ 65 h 1639"/>
                <a:gd name="T6" fmla="*/ 1105 w 1650"/>
                <a:gd name="T7" fmla="*/ 126 h 1639"/>
                <a:gd name="T8" fmla="*/ 1200 w 1650"/>
                <a:gd name="T9" fmla="*/ 205 h 1639"/>
                <a:gd name="T10" fmla="*/ 1278 w 1650"/>
                <a:gd name="T11" fmla="*/ 298 h 1639"/>
                <a:gd name="T12" fmla="*/ 1338 w 1650"/>
                <a:gd name="T13" fmla="*/ 399 h 1639"/>
                <a:gd name="T14" fmla="*/ 1379 w 1650"/>
                <a:gd name="T15" fmla="*/ 507 h 1639"/>
                <a:gd name="T16" fmla="*/ 1402 w 1650"/>
                <a:gd name="T17" fmla="*/ 619 h 1639"/>
                <a:gd name="T18" fmla="*/ 1406 w 1650"/>
                <a:gd name="T19" fmla="*/ 733 h 1639"/>
                <a:gd name="T20" fmla="*/ 1397 w 1650"/>
                <a:gd name="T21" fmla="*/ 830 h 1639"/>
                <a:gd name="T22" fmla="*/ 1408 w 1650"/>
                <a:gd name="T23" fmla="*/ 906 h 1639"/>
                <a:gd name="T24" fmla="*/ 1437 w 1650"/>
                <a:gd name="T25" fmla="*/ 977 h 1639"/>
                <a:gd name="T26" fmla="*/ 1485 w 1650"/>
                <a:gd name="T27" fmla="*/ 1039 h 1639"/>
                <a:gd name="T28" fmla="*/ 1495 w 1650"/>
                <a:gd name="T29" fmla="*/ 1358 h 1639"/>
                <a:gd name="T30" fmla="*/ 1252 w 1650"/>
                <a:gd name="T31" fmla="*/ 1121 h 1639"/>
                <a:gd name="T32" fmla="*/ 1214 w 1650"/>
                <a:gd name="T33" fmla="*/ 1108 h 1639"/>
                <a:gd name="T34" fmla="*/ 1176 w 1650"/>
                <a:gd name="T35" fmla="*/ 1112 h 1639"/>
                <a:gd name="T36" fmla="*/ 1141 w 1650"/>
                <a:gd name="T37" fmla="*/ 1134 h 1639"/>
                <a:gd name="T38" fmla="*/ 1119 w 1650"/>
                <a:gd name="T39" fmla="*/ 1168 h 1639"/>
                <a:gd name="T40" fmla="*/ 1115 w 1650"/>
                <a:gd name="T41" fmla="*/ 1207 h 1639"/>
                <a:gd name="T42" fmla="*/ 1128 w 1650"/>
                <a:gd name="T43" fmla="*/ 1244 h 1639"/>
                <a:gd name="T44" fmla="*/ 1367 w 1650"/>
                <a:gd name="T45" fmla="*/ 1484 h 1639"/>
                <a:gd name="T46" fmla="*/ 1045 w 1650"/>
                <a:gd name="T47" fmla="*/ 1474 h 1639"/>
                <a:gd name="T48" fmla="*/ 984 w 1650"/>
                <a:gd name="T49" fmla="*/ 1427 h 1639"/>
                <a:gd name="T50" fmla="*/ 912 w 1650"/>
                <a:gd name="T51" fmla="*/ 1398 h 1639"/>
                <a:gd name="T52" fmla="*/ 835 w 1650"/>
                <a:gd name="T53" fmla="*/ 1388 h 1639"/>
                <a:gd name="T54" fmla="*/ 738 w 1650"/>
                <a:gd name="T55" fmla="*/ 1396 h 1639"/>
                <a:gd name="T56" fmla="*/ 623 w 1650"/>
                <a:gd name="T57" fmla="*/ 1392 h 1639"/>
                <a:gd name="T58" fmla="*/ 510 w 1650"/>
                <a:gd name="T59" fmla="*/ 1369 h 1639"/>
                <a:gd name="T60" fmla="*/ 402 w 1650"/>
                <a:gd name="T61" fmla="*/ 1329 h 1639"/>
                <a:gd name="T62" fmla="*/ 300 w 1650"/>
                <a:gd name="T63" fmla="*/ 1270 h 1639"/>
                <a:gd name="T64" fmla="*/ 206 w 1650"/>
                <a:gd name="T65" fmla="*/ 1192 h 1639"/>
                <a:gd name="T66" fmla="*/ 126 w 1650"/>
                <a:gd name="T67" fmla="*/ 1098 h 1639"/>
                <a:gd name="T68" fmla="*/ 66 w 1650"/>
                <a:gd name="T69" fmla="*/ 993 h 1639"/>
                <a:gd name="T70" fmla="*/ 25 w 1650"/>
                <a:gd name="T71" fmla="*/ 884 h 1639"/>
                <a:gd name="T72" fmla="*/ 4 w 1650"/>
                <a:gd name="T73" fmla="*/ 769 h 1639"/>
                <a:gd name="T74" fmla="*/ 1 w 1650"/>
                <a:gd name="T75" fmla="*/ 653 h 1639"/>
                <a:gd name="T76" fmla="*/ 12 w 1650"/>
                <a:gd name="T77" fmla="*/ 581 h 1639"/>
                <a:gd name="T78" fmla="*/ 30 w 1650"/>
                <a:gd name="T79" fmla="*/ 564 h 1639"/>
                <a:gd name="T80" fmla="*/ 55 w 1650"/>
                <a:gd name="T81" fmla="*/ 560 h 1639"/>
                <a:gd name="T82" fmla="*/ 79 w 1650"/>
                <a:gd name="T83" fmla="*/ 571 h 1639"/>
                <a:gd name="T84" fmla="*/ 319 w 1650"/>
                <a:gd name="T85" fmla="*/ 805 h 1639"/>
                <a:gd name="T86" fmla="*/ 377 w 1650"/>
                <a:gd name="T87" fmla="*/ 840 h 1639"/>
                <a:gd name="T88" fmla="*/ 441 w 1650"/>
                <a:gd name="T89" fmla="*/ 856 h 1639"/>
                <a:gd name="T90" fmla="*/ 508 w 1650"/>
                <a:gd name="T91" fmla="*/ 856 h 1639"/>
                <a:gd name="T92" fmla="*/ 572 w 1650"/>
                <a:gd name="T93" fmla="*/ 840 h 1639"/>
                <a:gd name="T94" fmla="*/ 631 w 1650"/>
                <a:gd name="T95" fmla="*/ 805 h 1639"/>
                <a:gd name="T96" fmla="*/ 788 w 1650"/>
                <a:gd name="T97" fmla="*/ 653 h 1639"/>
                <a:gd name="T98" fmla="*/ 831 w 1650"/>
                <a:gd name="T99" fmla="*/ 598 h 1639"/>
                <a:gd name="T100" fmla="*/ 856 w 1650"/>
                <a:gd name="T101" fmla="*/ 537 h 1639"/>
                <a:gd name="T102" fmla="*/ 864 w 1650"/>
                <a:gd name="T103" fmla="*/ 472 h 1639"/>
                <a:gd name="T104" fmla="*/ 856 w 1650"/>
                <a:gd name="T105" fmla="*/ 406 h 1639"/>
                <a:gd name="T106" fmla="*/ 831 w 1650"/>
                <a:gd name="T107" fmla="*/ 345 h 1639"/>
                <a:gd name="T108" fmla="*/ 788 w 1650"/>
                <a:gd name="T109" fmla="*/ 290 h 1639"/>
                <a:gd name="T110" fmla="*/ 568 w 1650"/>
                <a:gd name="T111" fmla="*/ 67 h 1639"/>
                <a:gd name="T112" fmla="*/ 565 w 1650"/>
                <a:gd name="T113" fmla="*/ 42 h 1639"/>
                <a:gd name="T114" fmla="*/ 576 w 1650"/>
                <a:gd name="T115" fmla="*/ 19 h 1639"/>
                <a:gd name="T116" fmla="*/ 599 w 1650"/>
                <a:gd name="T117" fmla="*/ 8 h 1639"/>
                <a:gd name="T118" fmla="*/ 715 w 1650"/>
                <a:gd name="T11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0" h="1639">
                  <a:moveTo>
                    <a:pt x="715" y="0"/>
                  </a:moveTo>
                  <a:lnTo>
                    <a:pt x="774" y="4"/>
                  </a:lnTo>
                  <a:lnTo>
                    <a:pt x="833" y="12"/>
                  </a:lnTo>
                  <a:lnTo>
                    <a:pt x="889" y="25"/>
                  </a:lnTo>
                  <a:lnTo>
                    <a:pt x="946" y="43"/>
                  </a:lnTo>
                  <a:lnTo>
                    <a:pt x="1001" y="65"/>
                  </a:lnTo>
                  <a:lnTo>
                    <a:pt x="1054" y="94"/>
                  </a:lnTo>
                  <a:lnTo>
                    <a:pt x="1105" y="126"/>
                  </a:lnTo>
                  <a:lnTo>
                    <a:pt x="1154" y="163"/>
                  </a:lnTo>
                  <a:lnTo>
                    <a:pt x="1200" y="205"/>
                  </a:lnTo>
                  <a:lnTo>
                    <a:pt x="1242" y="249"/>
                  </a:lnTo>
                  <a:lnTo>
                    <a:pt x="1278" y="298"/>
                  </a:lnTo>
                  <a:lnTo>
                    <a:pt x="1310" y="347"/>
                  </a:lnTo>
                  <a:lnTo>
                    <a:pt x="1338" y="399"/>
                  </a:lnTo>
                  <a:lnTo>
                    <a:pt x="1361" y="452"/>
                  </a:lnTo>
                  <a:lnTo>
                    <a:pt x="1379" y="507"/>
                  </a:lnTo>
                  <a:lnTo>
                    <a:pt x="1392" y="563"/>
                  </a:lnTo>
                  <a:lnTo>
                    <a:pt x="1402" y="619"/>
                  </a:lnTo>
                  <a:lnTo>
                    <a:pt x="1406" y="677"/>
                  </a:lnTo>
                  <a:lnTo>
                    <a:pt x="1406" y="733"/>
                  </a:lnTo>
                  <a:lnTo>
                    <a:pt x="1400" y="790"/>
                  </a:lnTo>
                  <a:lnTo>
                    <a:pt x="1397" y="830"/>
                  </a:lnTo>
                  <a:lnTo>
                    <a:pt x="1400" y="868"/>
                  </a:lnTo>
                  <a:lnTo>
                    <a:pt x="1408" y="906"/>
                  </a:lnTo>
                  <a:lnTo>
                    <a:pt x="1420" y="942"/>
                  </a:lnTo>
                  <a:lnTo>
                    <a:pt x="1437" y="977"/>
                  </a:lnTo>
                  <a:lnTo>
                    <a:pt x="1458" y="1010"/>
                  </a:lnTo>
                  <a:lnTo>
                    <a:pt x="1485" y="1039"/>
                  </a:lnTo>
                  <a:lnTo>
                    <a:pt x="1650" y="1204"/>
                  </a:lnTo>
                  <a:lnTo>
                    <a:pt x="1495" y="1358"/>
                  </a:lnTo>
                  <a:lnTo>
                    <a:pt x="1268" y="1134"/>
                  </a:lnTo>
                  <a:lnTo>
                    <a:pt x="1252" y="1121"/>
                  </a:lnTo>
                  <a:lnTo>
                    <a:pt x="1234" y="1112"/>
                  </a:lnTo>
                  <a:lnTo>
                    <a:pt x="1214" y="1108"/>
                  </a:lnTo>
                  <a:lnTo>
                    <a:pt x="1195" y="1108"/>
                  </a:lnTo>
                  <a:lnTo>
                    <a:pt x="1176" y="1112"/>
                  </a:lnTo>
                  <a:lnTo>
                    <a:pt x="1158" y="1121"/>
                  </a:lnTo>
                  <a:lnTo>
                    <a:pt x="1141" y="1134"/>
                  </a:lnTo>
                  <a:lnTo>
                    <a:pt x="1128" y="1150"/>
                  </a:lnTo>
                  <a:lnTo>
                    <a:pt x="1119" y="1168"/>
                  </a:lnTo>
                  <a:lnTo>
                    <a:pt x="1115" y="1187"/>
                  </a:lnTo>
                  <a:lnTo>
                    <a:pt x="1115" y="1207"/>
                  </a:lnTo>
                  <a:lnTo>
                    <a:pt x="1119" y="1226"/>
                  </a:lnTo>
                  <a:lnTo>
                    <a:pt x="1128" y="1244"/>
                  </a:lnTo>
                  <a:lnTo>
                    <a:pt x="1141" y="1260"/>
                  </a:lnTo>
                  <a:lnTo>
                    <a:pt x="1367" y="1484"/>
                  </a:lnTo>
                  <a:lnTo>
                    <a:pt x="1210" y="1639"/>
                  </a:lnTo>
                  <a:lnTo>
                    <a:pt x="1045" y="1474"/>
                  </a:lnTo>
                  <a:lnTo>
                    <a:pt x="1016" y="1449"/>
                  </a:lnTo>
                  <a:lnTo>
                    <a:pt x="984" y="1427"/>
                  </a:lnTo>
                  <a:lnTo>
                    <a:pt x="948" y="1411"/>
                  </a:lnTo>
                  <a:lnTo>
                    <a:pt x="912" y="1398"/>
                  </a:lnTo>
                  <a:lnTo>
                    <a:pt x="874" y="1391"/>
                  </a:lnTo>
                  <a:lnTo>
                    <a:pt x="835" y="1388"/>
                  </a:lnTo>
                  <a:lnTo>
                    <a:pt x="795" y="1391"/>
                  </a:lnTo>
                  <a:lnTo>
                    <a:pt x="738" y="1396"/>
                  </a:lnTo>
                  <a:lnTo>
                    <a:pt x="681" y="1396"/>
                  </a:lnTo>
                  <a:lnTo>
                    <a:pt x="623" y="1392"/>
                  </a:lnTo>
                  <a:lnTo>
                    <a:pt x="567" y="1384"/>
                  </a:lnTo>
                  <a:lnTo>
                    <a:pt x="510" y="1369"/>
                  </a:lnTo>
                  <a:lnTo>
                    <a:pt x="455" y="1351"/>
                  </a:lnTo>
                  <a:lnTo>
                    <a:pt x="402" y="1329"/>
                  </a:lnTo>
                  <a:lnTo>
                    <a:pt x="349" y="1302"/>
                  </a:lnTo>
                  <a:lnTo>
                    <a:pt x="300" y="1270"/>
                  </a:lnTo>
                  <a:lnTo>
                    <a:pt x="251" y="1233"/>
                  </a:lnTo>
                  <a:lnTo>
                    <a:pt x="206" y="1192"/>
                  </a:lnTo>
                  <a:lnTo>
                    <a:pt x="164" y="1146"/>
                  </a:lnTo>
                  <a:lnTo>
                    <a:pt x="126" y="1098"/>
                  </a:lnTo>
                  <a:lnTo>
                    <a:pt x="94" y="1047"/>
                  </a:lnTo>
                  <a:lnTo>
                    <a:pt x="66" y="993"/>
                  </a:lnTo>
                  <a:lnTo>
                    <a:pt x="44" y="939"/>
                  </a:lnTo>
                  <a:lnTo>
                    <a:pt x="25" y="884"/>
                  </a:lnTo>
                  <a:lnTo>
                    <a:pt x="12" y="827"/>
                  </a:lnTo>
                  <a:lnTo>
                    <a:pt x="4" y="769"/>
                  </a:lnTo>
                  <a:lnTo>
                    <a:pt x="0" y="711"/>
                  </a:lnTo>
                  <a:lnTo>
                    <a:pt x="1" y="653"/>
                  </a:lnTo>
                  <a:lnTo>
                    <a:pt x="8" y="594"/>
                  </a:lnTo>
                  <a:lnTo>
                    <a:pt x="12" y="581"/>
                  </a:lnTo>
                  <a:lnTo>
                    <a:pt x="20" y="571"/>
                  </a:lnTo>
                  <a:lnTo>
                    <a:pt x="30" y="564"/>
                  </a:lnTo>
                  <a:lnTo>
                    <a:pt x="42" y="560"/>
                  </a:lnTo>
                  <a:lnTo>
                    <a:pt x="55" y="560"/>
                  </a:lnTo>
                  <a:lnTo>
                    <a:pt x="68" y="563"/>
                  </a:lnTo>
                  <a:lnTo>
                    <a:pt x="79" y="571"/>
                  </a:lnTo>
                  <a:lnTo>
                    <a:pt x="292" y="783"/>
                  </a:lnTo>
                  <a:lnTo>
                    <a:pt x="319" y="805"/>
                  </a:lnTo>
                  <a:lnTo>
                    <a:pt x="347" y="825"/>
                  </a:lnTo>
                  <a:lnTo>
                    <a:pt x="377" y="840"/>
                  </a:lnTo>
                  <a:lnTo>
                    <a:pt x="409" y="850"/>
                  </a:lnTo>
                  <a:lnTo>
                    <a:pt x="441" y="856"/>
                  </a:lnTo>
                  <a:lnTo>
                    <a:pt x="475" y="859"/>
                  </a:lnTo>
                  <a:lnTo>
                    <a:pt x="508" y="856"/>
                  </a:lnTo>
                  <a:lnTo>
                    <a:pt x="540" y="850"/>
                  </a:lnTo>
                  <a:lnTo>
                    <a:pt x="572" y="840"/>
                  </a:lnTo>
                  <a:lnTo>
                    <a:pt x="602" y="825"/>
                  </a:lnTo>
                  <a:lnTo>
                    <a:pt x="631" y="805"/>
                  </a:lnTo>
                  <a:lnTo>
                    <a:pt x="658" y="783"/>
                  </a:lnTo>
                  <a:lnTo>
                    <a:pt x="788" y="653"/>
                  </a:lnTo>
                  <a:lnTo>
                    <a:pt x="812" y="626"/>
                  </a:lnTo>
                  <a:lnTo>
                    <a:pt x="831" y="598"/>
                  </a:lnTo>
                  <a:lnTo>
                    <a:pt x="845" y="568"/>
                  </a:lnTo>
                  <a:lnTo>
                    <a:pt x="856" y="537"/>
                  </a:lnTo>
                  <a:lnTo>
                    <a:pt x="862" y="505"/>
                  </a:lnTo>
                  <a:lnTo>
                    <a:pt x="864" y="472"/>
                  </a:lnTo>
                  <a:lnTo>
                    <a:pt x="862" y="438"/>
                  </a:lnTo>
                  <a:lnTo>
                    <a:pt x="856" y="406"/>
                  </a:lnTo>
                  <a:lnTo>
                    <a:pt x="845" y="375"/>
                  </a:lnTo>
                  <a:lnTo>
                    <a:pt x="831" y="345"/>
                  </a:lnTo>
                  <a:lnTo>
                    <a:pt x="812" y="316"/>
                  </a:lnTo>
                  <a:lnTo>
                    <a:pt x="788" y="290"/>
                  </a:lnTo>
                  <a:lnTo>
                    <a:pt x="576" y="78"/>
                  </a:lnTo>
                  <a:lnTo>
                    <a:pt x="568" y="67"/>
                  </a:lnTo>
                  <a:lnTo>
                    <a:pt x="564" y="54"/>
                  </a:lnTo>
                  <a:lnTo>
                    <a:pt x="565" y="42"/>
                  </a:lnTo>
                  <a:lnTo>
                    <a:pt x="568" y="30"/>
                  </a:lnTo>
                  <a:lnTo>
                    <a:pt x="576" y="19"/>
                  </a:lnTo>
                  <a:lnTo>
                    <a:pt x="586" y="12"/>
                  </a:lnTo>
                  <a:lnTo>
                    <a:pt x="599" y="8"/>
                  </a:lnTo>
                  <a:lnTo>
                    <a:pt x="658" y="2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25" name="Freeform 197"/>
            <p:cNvSpPr>
              <a:spLocks/>
            </p:cNvSpPr>
            <p:nvPr/>
          </p:nvSpPr>
          <p:spPr bwMode="auto">
            <a:xfrm>
              <a:off x="3692" y="4049"/>
              <a:ext cx="106" cy="105"/>
            </a:xfrm>
            <a:custGeom>
              <a:avLst/>
              <a:gdLst>
                <a:gd name="T0" fmla="*/ 440 w 1485"/>
                <a:gd name="T1" fmla="*/ 0 h 1475"/>
                <a:gd name="T2" fmla="*/ 1395 w 1485"/>
                <a:gd name="T3" fmla="*/ 949 h 1475"/>
                <a:gd name="T4" fmla="*/ 1422 w 1485"/>
                <a:gd name="T5" fmla="*/ 978 h 1475"/>
                <a:gd name="T6" fmla="*/ 1443 w 1485"/>
                <a:gd name="T7" fmla="*/ 1010 h 1475"/>
                <a:gd name="T8" fmla="*/ 1460 w 1485"/>
                <a:gd name="T9" fmla="*/ 1043 h 1475"/>
                <a:gd name="T10" fmla="*/ 1472 w 1485"/>
                <a:gd name="T11" fmla="*/ 1077 h 1475"/>
                <a:gd name="T12" fmla="*/ 1481 w 1485"/>
                <a:gd name="T13" fmla="*/ 1113 h 1475"/>
                <a:gd name="T14" fmla="*/ 1485 w 1485"/>
                <a:gd name="T15" fmla="*/ 1149 h 1475"/>
                <a:gd name="T16" fmla="*/ 1485 w 1485"/>
                <a:gd name="T17" fmla="*/ 1186 h 1475"/>
                <a:gd name="T18" fmla="*/ 1481 w 1485"/>
                <a:gd name="T19" fmla="*/ 1222 h 1475"/>
                <a:gd name="T20" fmla="*/ 1472 w 1485"/>
                <a:gd name="T21" fmla="*/ 1257 h 1475"/>
                <a:gd name="T22" fmla="*/ 1459 w 1485"/>
                <a:gd name="T23" fmla="*/ 1292 h 1475"/>
                <a:gd name="T24" fmla="*/ 1442 w 1485"/>
                <a:gd name="T25" fmla="*/ 1325 h 1475"/>
                <a:gd name="T26" fmla="*/ 1421 w 1485"/>
                <a:gd name="T27" fmla="*/ 1356 h 1475"/>
                <a:gd name="T28" fmla="*/ 1394 w 1485"/>
                <a:gd name="T29" fmla="*/ 1386 h 1475"/>
                <a:gd name="T30" fmla="*/ 1366 w 1485"/>
                <a:gd name="T31" fmla="*/ 1411 h 1475"/>
                <a:gd name="T32" fmla="*/ 1334 w 1485"/>
                <a:gd name="T33" fmla="*/ 1432 h 1475"/>
                <a:gd name="T34" fmla="*/ 1301 w 1485"/>
                <a:gd name="T35" fmla="*/ 1449 h 1475"/>
                <a:gd name="T36" fmla="*/ 1266 w 1485"/>
                <a:gd name="T37" fmla="*/ 1462 h 1475"/>
                <a:gd name="T38" fmla="*/ 1230 w 1485"/>
                <a:gd name="T39" fmla="*/ 1471 h 1475"/>
                <a:gd name="T40" fmla="*/ 1194 w 1485"/>
                <a:gd name="T41" fmla="*/ 1475 h 1475"/>
                <a:gd name="T42" fmla="*/ 1157 w 1485"/>
                <a:gd name="T43" fmla="*/ 1475 h 1475"/>
                <a:gd name="T44" fmla="*/ 1121 w 1485"/>
                <a:gd name="T45" fmla="*/ 1471 h 1475"/>
                <a:gd name="T46" fmla="*/ 1085 w 1485"/>
                <a:gd name="T47" fmla="*/ 1463 h 1475"/>
                <a:gd name="T48" fmla="*/ 1050 w 1485"/>
                <a:gd name="T49" fmla="*/ 1450 h 1475"/>
                <a:gd name="T50" fmla="*/ 1017 w 1485"/>
                <a:gd name="T51" fmla="*/ 1433 h 1475"/>
                <a:gd name="T52" fmla="*/ 985 w 1485"/>
                <a:gd name="T53" fmla="*/ 1412 h 1475"/>
                <a:gd name="T54" fmla="*/ 956 w 1485"/>
                <a:gd name="T55" fmla="*/ 1386 h 1475"/>
                <a:gd name="T56" fmla="*/ 0 w 1485"/>
                <a:gd name="T57" fmla="*/ 435 h 1475"/>
                <a:gd name="T58" fmla="*/ 156 w 1485"/>
                <a:gd name="T59" fmla="*/ 281 h 1475"/>
                <a:gd name="T60" fmla="*/ 1085 w 1485"/>
                <a:gd name="T61" fmla="*/ 1204 h 1475"/>
                <a:gd name="T62" fmla="*/ 1101 w 1485"/>
                <a:gd name="T63" fmla="*/ 1216 h 1475"/>
                <a:gd name="T64" fmla="*/ 1119 w 1485"/>
                <a:gd name="T65" fmla="*/ 1225 h 1475"/>
                <a:gd name="T66" fmla="*/ 1138 w 1485"/>
                <a:gd name="T67" fmla="*/ 1229 h 1475"/>
                <a:gd name="T68" fmla="*/ 1157 w 1485"/>
                <a:gd name="T69" fmla="*/ 1229 h 1475"/>
                <a:gd name="T70" fmla="*/ 1177 w 1485"/>
                <a:gd name="T71" fmla="*/ 1225 h 1475"/>
                <a:gd name="T72" fmla="*/ 1195 w 1485"/>
                <a:gd name="T73" fmla="*/ 1216 h 1475"/>
                <a:gd name="T74" fmla="*/ 1212 w 1485"/>
                <a:gd name="T75" fmla="*/ 1204 h 1475"/>
                <a:gd name="T76" fmla="*/ 1224 w 1485"/>
                <a:gd name="T77" fmla="*/ 1187 h 1475"/>
                <a:gd name="T78" fmla="*/ 1233 w 1485"/>
                <a:gd name="T79" fmla="*/ 1168 h 1475"/>
                <a:gd name="T80" fmla="*/ 1237 w 1485"/>
                <a:gd name="T81" fmla="*/ 1149 h 1475"/>
                <a:gd name="T82" fmla="*/ 1237 w 1485"/>
                <a:gd name="T83" fmla="*/ 1130 h 1475"/>
                <a:gd name="T84" fmla="*/ 1233 w 1485"/>
                <a:gd name="T85" fmla="*/ 1111 h 1475"/>
                <a:gd name="T86" fmla="*/ 1224 w 1485"/>
                <a:gd name="T87" fmla="*/ 1093 h 1475"/>
                <a:gd name="T88" fmla="*/ 1212 w 1485"/>
                <a:gd name="T89" fmla="*/ 1077 h 1475"/>
                <a:gd name="T90" fmla="*/ 283 w 1485"/>
                <a:gd name="T91" fmla="*/ 154 h 1475"/>
                <a:gd name="T92" fmla="*/ 440 w 1485"/>
                <a:gd name="T93" fmla="*/ 0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5" h="1475">
                  <a:moveTo>
                    <a:pt x="440" y="0"/>
                  </a:moveTo>
                  <a:lnTo>
                    <a:pt x="1395" y="949"/>
                  </a:lnTo>
                  <a:lnTo>
                    <a:pt x="1422" y="978"/>
                  </a:lnTo>
                  <a:lnTo>
                    <a:pt x="1443" y="1010"/>
                  </a:lnTo>
                  <a:lnTo>
                    <a:pt x="1460" y="1043"/>
                  </a:lnTo>
                  <a:lnTo>
                    <a:pt x="1472" y="1077"/>
                  </a:lnTo>
                  <a:lnTo>
                    <a:pt x="1481" y="1113"/>
                  </a:lnTo>
                  <a:lnTo>
                    <a:pt x="1485" y="1149"/>
                  </a:lnTo>
                  <a:lnTo>
                    <a:pt x="1485" y="1186"/>
                  </a:lnTo>
                  <a:lnTo>
                    <a:pt x="1481" y="1222"/>
                  </a:lnTo>
                  <a:lnTo>
                    <a:pt x="1472" y="1257"/>
                  </a:lnTo>
                  <a:lnTo>
                    <a:pt x="1459" y="1292"/>
                  </a:lnTo>
                  <a:lnTo>
                    <a:pt x="1442" y="1325"/>
                  </a:lnTo>
                  <a:lnTo>
                    <a:pt x="1421" y="1356"/>
                  </a:lnTo>
                  <a:lnTo>
                    <a:pt x="1394" y="1386"/>
                  </a:lnTo>
                  <a:lnTo>
                    <a:pt x="1366" y="1411"/>
                  </a:lnTo>
                  <a:lnTo>
                    <a:pt x="1334" y="1432"/>
                  </a:lnTo>
                  <a:lnTo>
                    <a:pt x="1301" y="1449"/>
                  </a:lnTo>
                  <a:lnTo>
                    <a:pt x="1266" y="1462"/>
                  </a:lnTo>
                  <a:lnTo>
                    <a:pt x="1230" y="1471"/>
                  </a:lnTo>
                  <a:lnTo>
                    <a:pt x="1194" y="1475"/>
                  </a:lnTo>
                  <a:lnTo>
                    <a:pt x="1157" y="1475"/>
                  </a:lnTo>
                  <a:lnTo>
                    <a:pt x="1121" y="1471"/>
                  </a:lnTo>
                  <a:lnTo>
                    <a:pt x="1085" y="1463"/>
                  </a:lnTo>
                  <a:lnTo>
                    <a:pt x="1050" y="1450"/>
                  </a:lnTo>
                  <a:lnTo>
                    <a:pt x="1017" y="1433"/>
                  </a:lnTo>
                  <a:lnTo>
                    <a:pt x="985" y="1412"/>
                  </a:lnTo>
                  <a:lnTo>
                    <a:pt x="956" y="1386"/>
                  </a:lnTo>
                  <a:lnTo>
                    <a:pt x="0" y="435"/>
                  </a:lnTo>
                  <a:lnTo>
                    <a:pt x="156" y="281"/>
                  </a:lnTo>
                  <a:lnTo>
                    <a:pt x="1085" y="1204"/>
                  </a:lnTo>
                  <a:lnTo>
                    <a:pt x="1101" y="1216"/>
                  </a:lnTo>
                  <a:lnTo>
                    <a:pt x="1119" y="1225"/>
                  </a:lnTo>
                  <a:lnTo>
                    <a:pt x="1138" y="1229"/>
                  </a:lnTo>
                  <a:lnTo>
                    <a:pt x="1157" y="1229"/>
                  </a:lnTo>
                  <a:lnTo>
                    <a:pt x="1177" y="1225"/>
                  </a:lnTo>
                  <a:lnTo>
                    <a:pt x="1195" y="1216"/>
                  </a:lnTo>
                  <a:lnTo>
                    <a:pt x="1212" y="1204"/>
                  </a:lnTo>
                  <a:lnTo>
                    <a:pt x="1224" y="1187"/>
                  </a:lnTo>
                  <a:lnTo>
                    <a:pt x="1233" y="1168"/>
                  </a:lnTo>
                  <a:lnTo>
                    <a:pt x="1237" y="1149"/>
                  </a:lnTo>
                  <a:lnTo>
                    <a:pt x="1237" y="1130"/>
                  </a:lnTo>
                  <a:lnTo>
                    <a:pt x="1233" y="1111"/>
                  </a:lnTo>
                  <a:lnTo>
                    <a:pt x="1224" y="1093"/>
                  </a:lnTo>
                  <a:lnTo>
                    <a:pt x="1212" y="1077"/>
                  </a:lnTo>
                  <a:lnTo>
                    <a:pt x="283" y="154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26" name="Freeform 198"/>
            <p:cNvSpPr>
              <a:spLocks/>
            </p:cNvSpPr>
            <p:nvPr/>
          </p:nvSpPr>
          <p:spPr bwMode="auto">
            <a:xfrm>
              <a:off x="3573" y="3932"/>
              <a:ext cx="235" cy="233"/>
            </a:xfrm>
            <a:custGeom>
              <a:avLst/>
              <a:gdLst>
                <a:gd name="T0" fmla="*/ 3087 w 3292"/>
                <a:gd name="T1" fmla="*/ 0 h 3272"/>
                <a:gd name="T2" fmla="*/ 3292 w 3292"/>
                <a:gd name="T3" fmla="*/ 205 h 3272"/>
                <a:gd name="T4" fmla="*/ 2880 w 3292"/>
                <a:gd name="T5" fmla="*/ 1024 h 3272"/>
                <a:gd name="T6" fmla="*/ 2467 w 3292"/>
                <a:gd name="T7" fmla="*/ 1024 h 3272"/>
                <a:gd name="T8" fmla="*/ 1346 w 3292"/>
                <a:gd name="T9" fmla="*/ 2135 h 3272"/>
                <a:gd name="T10" fmla="*/ 1551 w 3292"/>
                <a:gd name="T11" fmla="*/ 2339 h 3272"/>
                <a:gd name="T12" fmla="*/ 739 w 3292"/>
                <a:gd name="T13" fmla="*/ 3146 h 3272"/>
                <a:gd name="T14" fmla="*/ 704 w 3292"/>
                <a:gd name="T15" fmla="*/ 3177 h 3272"/>
                <a:gd name="T16" fmla="*/ 666 w 3292"/>
                <a:gd name="T17" fmla="*/ 3205 h 3272"/>
                <a:gd name="T18" fmla="*/ 627 w 3292"/>
                <a:gd name="T19" fmla="*/ 3227 h 3272"/>
                <a:gd name="T20" fmla="*/ 585 w 3292"/>
                <a:gd name="T21" fmla="*/ 3245 h 3272"/>
                <a:gd name="T22" fmla="*/ 543 w 3292"/>
                <a:gd name="T23" fmla="*/ 3259 h 3272"/>
                <a:gd name="T24" fmla="*/ 499 w 3292"/>
                <a:gd name="T25" fmla="*/ 3267 h 3272"/>
                <a:gd name="T26" fmla="*/ 455 w 3292"/>
                <a:gd name="T27" fmla="*/ 3272 h 3272"/>
                <a:gd name="T28" fmla="*/ 411 w 3292"/>
                <a:gd name="T29" fmla="*/ 3272 h 3272"/>
                <a:gd name="T30" fmla="*/ 366 w 3292"/>
                <a:gd name="T31" fmla="*/ 3267 h 3272"/>
                <a:gd name="T32" fmla="*/ 323 w 3292"/>
                <a:gd name="T33" fmla="*/ 3259 h 3272"/>
                <a:gd name="T34" fmla="*/ 280 w 3292"/>
                <a:gd name="T35" fmla="*/ 3245 h 3272"/>
                <a:gd name="T36" fmla="*/ 239 w 3292"/>
                <a:gd name="T37" fmla="*/ 3227 h 3272"/>
                <a:gd name="T38" fmla="*/ 199 w 3292"/>
                <a:gd name="T39" fmla="*/ 3205 h 3272"/>
                <a:gd name="T40" fmla="*/ 162 w 3292"/>
                <a:gd name="T41" fmla="*/ 3177 h 3272"/>
                <a:gd name="T42" fmla="*/ 127 w 3292"/>
                <a:gd name="T43" fmla="*/ 3146 h 3272"/>
                <a:gd name="T44" fmla="*/ 95 w 3292"/>
                <a:gd name="T45" fmla="*/ 3111 h 3272"/>
                <a:gd name="T46" fmla="*/ 68 w 3292"/>
                <a:gd name="T47" fmla="*/ 3074 h 3272"/>
                <a:gd name="T48" fmla="*/ 46 w 3292"/>
                <a:gd name="T49" fmla="*/ 3035 h 3272"/>
                <a:gd name="T50" fmla="*/ 27 w 3292"/>
                <a:gd name="T51" fmla="*/ 2993 h 3272"/>
                <a:gd name="T52" fmla="*/ 13 w 3292"/>
                <a:gd name="T53" fmla="*/ 2951 h 3272"/>
                <a:gd name="T54" fmla="*/ 4 w 3292"/>
                <a:gd name="T55" fmla="*/ 2908 h 3272"/>
                <a:gd name="T56" fmla="*/ 0 w 3292"/>
                <a:gd name="T57" fmla="*/ 2864 h 3272"/>
                <a:gd name="T58" fmla="*/ 0 w 3292"/>
                <a:gd name="T59" fmla="*/ 2819 h 3272"/>
                <a:gd name="T60" fmla="*/ 4 w 3292"/>
                <a:gd name="T61" fmla="*/ 2776 h 3272"/>
                <a:gd name="T62" fmla="*/ 13 w 3292"/>
                <a:gd name="T63" fmla="*/ 2733 h 3272"/>
                <a:gd name="T64" fmla="*/ 27 w 3292"/>
                <a:gd name="T65" fmla="*/ 2690 h 3272"/>
                <a:gd name="T66" fmla="*/ 46 w 3292"/>
                <a:gd name="T67" fmla="*/ 2650 h 3272"/>
                <a:gd name="T68" fmla="*/ 68 w 3292"/>
                <a:gd name="T69" fmla="*/ 2609 h 3272"/>
                <a:gd name="T70" fmla="*/ 95 w 3292"/>
                <a:gd name="T71" fmla="*/ 2572 h 3272"/>
                <a:gd name="T72" fmla="*/ 127 w 3292"/>
                <a:gd name="T73" fmla="*/ 2537 h 3272"/>
                <a:gd name="T74" fmla="*/ 939 w 3292"/>
                <a:gd name="T75" fmla="*/ 1731 h 3272"/>
                <a:gd name="T76" fmla="*/ 1141 w 3292"/>
                <a:gd name="T77" fmla="*/ 1930 h 3272"/>
                <a:gd name="T78" fmla="*/ 2262 w 3292"/>
                <a:gd name="T79" fmla="*/ 820 h 3272"/>
                <a:gd name="T80" fmla="*/ 2262 w 3292"/>
                <a:gd name="T81" fmla="*/ 409 h 3272"/>
                <a:gd name="T82" fmla="*/ 3087 w 3292"/>
                <a:gd name="T83" fmla="*/ 0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2" h="3272">
                  <a:moveTo>
                    <a:pt x="3087" y="0"/>
                  </a:moveTo>
                  <a:lnTo>
                    <a:pt x="3292" y="205"/>
                  </a:lnTo>
                  <a:lnTo>
                    <a:pt x="2880" y="1024"/>
                  </a:lnTo>
                  <a:lnTo>
                    <a:pt x="2467" y="1024"/>
                  </a:lnTo>
                  <a:lnTo>
                    <a:pt x="1346" y="2135"/>
                  </a:lnTo>
                  <a:lnTo>
                    <a:pt x="1551" y="2339"/>
                  </a:lnTo>
                  <a:lnTo>
                    <a:pt x="739" y="3146"/>
                  </a:lnTo>
                  <a:lnTo>
                    <a:pt x="704" y="3177"/>
                  </a:lnTo>
                  <a:lnTo>
                    <a:pt x="666" y="3205"/>
                  </a:lnTo>
                  <a:lnTo>
                    <a:pt x="627" y="3227"/>
                  </a:lnTo>
                  <a:lnTo>
                    <a:pt x="585" y="3245"/>
                  </a:lnTo>
                  <a:lnTo>
                    <a:pt x="543" y="3259"/>
                  </a:lnTo>
                  <a:lnTo>
                    <a:pt x="499" y="3267"/>
                  </a:lnTo>
                  <a:lnTo>
                    <a:pt x="455" y="3272"/>
                  </a:lnTo>
                  <a:lnTo>
                    <a:pt x="411" y="3272"/>
                  </a:lnTo>
                  <a:lnTo>
                    <a:pt x="366" y="3267"/>
                  </a:lnTo>
                  <a:lnTo>
                    <a:pt x="323" y="3259"/>
                  </a:lnTo>
                  <a:lnTo>
                    <a:pt x="280" y="3245"/>
                  </a:lnTo>
                  <a:lnTo>
                    <a:pt x="239" y="3227"/>
                  </a:lnTo>
                  <a:lnTo>
                    <a:pt x="199" y="3205"/>
                  </a:lnTo>
                  <a:lnTo>
                    <a:pt x="162" y="3177"/>
                  </a:lnTo>
                  <a:lnTo>
                    <a:pt x="127" y="3146"/>
                  </a:lnTo>
                  <a:lnTo>
                    <a:pt x="95" y="3111"/>
                  </a:lnTo>
                  <a:lnTo>
                    <a:pt x="68" y="3074"/>
                  </a:lnTo>
                  <a:lnTo>
                    <a:pt x="46" y="3035"/>
                  </a:lnTo>
                  <a:lnTo>
                    <a:pt x="27" y="2993"/>
                  </a:lnTo>
                  <a:lnTo>
                    <a:pt x="13" y="2951"/>
                  </a:lnTo>
                  <a:lnTo>
                    <a:pt x="4" y="2908"/>
                  </a:lnTo>
                  <a:lnTo>
                    <a:pt x="0" y="2864"/>
                  </a:lnTo>
                  <a:lnTo>
                    <a:pt x="0" y="2819"/>
                  </a:lnTo>
                  <a:lnTo>
                    <a:pt x="4" y="2776"/>
                  </a:lnTo>
                  <a:lnTo>
                    <a:pt x="13" y="2733"/>
                  </a:lnTo>
                  <a:lnTo>
                    <a:pt x="27" y="2690"/>
                  </a:lnTo>
                  <a:lnTo>
                    <a:pt x="46" y="2650"/>
                  </a:lnTo>
                  <a:lnTo>
                    <a:pt x="68" y="2609"/>
                  </a:lnTo>
                  <a:lnTo>
                    <a:pt x="95" y="2572"/>
                  </a:lnTo>
                  <a:lnTo>
                    <a:pt x="127" y="2537"/>
                  </a:lnTo>
                  <a:lnTo>
                    <a:pt x="939" y="1731"/>
                  </a:lnTo>
                  <a:lnTo>
                    <a:pt x="1141" y="1930"/>
                  </a:lnTo>
                  <a:lnTo>
                    <a:pt x="2262" y="820"/>
                  </a:lnTo>
                  <a:lnTo>
                    <a:pt x="2262" y="409"/>
                  </a:lnTo>
                  <a:lnTo>
                    <a:pt x="30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5506087" y="12622810"/>
            <a:ext cx="1564082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FACILITY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usage</a:t>
            </a:r>
          </a:p>
        </p:txBody>
      </p:sp>
      <p:grpSp>
        <p:nvGrpSpPr>
          <p:cNvPr id="28" name="Group 992"/>
          <p:cNvGrpSpPr>
            <a:grpSpLocks noChangeAspect="1"/>
          </p:cNvGrpSpPr>
          <p:nvPr userDrawn="1"/>
        </p:nvGrpSpPr>
        <p:grpSpPr bwMode="auto">
          <a:xfrm>
            <a:off x="5905601" y="11659928"/>
            <a:ext cx="765042" cy="822960"/>
            <a:chOff x="-3235" y="750"/>
            <a:chExt cx="2153" cy="2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Freeform 994"/>
            <p:cNvSpPr>
              <a:spLocks noEditPoints="1"/>
            </p:cNvSpPr>
            <p:nvPr/>
          </p:nvSpPr>
          <p:spPr bwMode="auto">
            <a:xfrm>
              <a:off x="-3235" y="750"/>
              <a:ext cx="2153" cy="2316"/>
            </a:xfrm>
            <a:custGeom>
              <a:avLst/>
              <a:gdLst>
                <a:gd name="T0" fmla="*/ 538 w 4305"/>
                <a:gd name="T1" fmla="*/ 4125 h 4631"/>
                <a:gd name="T2" fmla="*/ 3767 w 4305"/>
                <a:gd name="T3" fmla="*/ 1527 h 4631"/>
                <a:gd name="T4" fmla="*/ 993 w 4305"/>
                <a:gd name="T5" fmla="*/ 0 h 4631"/>
                <a:gd name="T6" fmla="*/ 1058 w 4305"/>
                <a:gd name="T7" fmla="*/ 5 h 4631"/>
                <a:gd name="T8" fmla="*/ 1153 w 4305"/>
                <a:gd name="T9" fmla="*/ 36 h 4631"/>
                <a:gd name="T10" fmla="*/ 1232 w 4305"/>
                <a:gd name="T11" fmla="*/ 94 h 4631"/>
                <a:gd name="T12" fmla="*/ 1290 w 4305"/>
                <a:gd name="T13" fmla="*/ 173 h 4631"/>
                <a:gd name="T14" fmla="*/ 1322 w 4305"/>
                <a:gd name="T15" fmla="*/ 269 h 4631"/>
                <a:gd name="T16" fmla="*/ 1326 w 4305"/>
                <a:gd name="T17" fmla="*/ 561 h 4631"/>
                <a:gd name="T18" fmla="*/ 2979 w 4305"/>
                <a:gd name="T19" fmla="*/ 319 h 4631"/>
                <a:gd name="T20" fmla="*/ 2996 w 4305"/>
                <a:gd name="T21" fmla="*/ 219 h 4631"/>
                <a:gd name="T22" fmla="*/ 3041 w 4305"/>
                <a:gd name="T23" fmla="*/ 130 h 4631"/>
                <a:gd name="T24" fmla="*/ 3110 w 4305"/>
                <a:gd name="T25" fmla="*/ 61 h 4631"/>
                <a:gd name="T26" fmla="*/ 3198 w 4305"/>
                <a:gd name="T27" fmla="*/ 16 h 4631"/>
                <a:gd name="T28" fmla="*/ 3300 w 4305"/>
                <a:gd name="T29" fmla="*/ 0 h 4631"/>
                <a:gd name="T30" fmla="*/ 3364 w 4305"/>
                <a:gd name="T31" fmla="*/ 5 h 4631"/>
                <a:gd name="T32" fmla="*/ 3459 w 4305"/>
                <a:gd name="T33" fmla="*/ 36 h 4631"/>
                <a:gd name="T34" fmla="*/ 3538 w 4305"/>
                <a:gd name="T35" fmla="*/ 94 h 4631"/>
                <a:gd name="T36" fmla="*/ 3596 w 4305"/>
                <a:gd name="T37" fmla="*/ 173 h 4631"/>
                <a:gd name="T38" fmla="*/ 3629 w 4305"/>
                <a:gd name="T39" fmla="*/ 269 h 4631"/>
                <a:gd name="T40" fmla="*/ 3633 w 4305"/>
                <a:gd name="T41" fmla="*/ 561 h 4631"/>
                <a:gd name="T42" fmla="*/ 4037 w 4305"/>
                <a:gd name="T43" fmla="*/ 565 h 4631"/>
                <a:gd name="T44" fmla="*/ 4131 w 4305"/>
                <a:gd name="T45" fmla="*/ 596 h 4631"/>
                <a:gd name="T46" fmla="*/ 4212 w 4305"/>
                <a:gd name="T47" fmla="*/ 654 h 4631"/>
                <a:gd name="T48" fmla="*/ 4270 w 4305"/>
                <a:gd name="T49" fmla="*/ 733 h 4631"/>
                <a:gd name="T50" fmla="*/ 4301 w 4305"/>
                <a:gd name="T51" fmla="*/ 829 h 4631"/>
                <a:gd name="T52" fmla="*/ 4305 w 4305"/>
                <a:gd name="T53" fmla="*/ 4311 h 4631"/>
                <a:gd name="T54" fmla="*/ 4288 w 4305"/>
                <a:gd name="T55" fmla="*/ 4412 h 4631"/>
                <a:gd name="T56" fmla="*/ 4243 w 4305"/>
                <a:gd name="T57" fmla="*/ 4500 h 4631"/>
                <a:gd name="T58" fmla="*/ 4174 w 4305"/>
                <a:gd name="T59" fmla="*/ 4569 h 4631"/>
                <a:gd name="T60" fmla="*/ 4086 w 4305"/>
                <a:gd name="T61" fmla="*/ 4614 h 4631"/>
                <a:gd name="T62" fmla="*/ 3985 w 4305"/>
                <a:gd name="T63" fmla="*/ 4631 h 4631"/>
                <a:gd name="T64" fmla="*/ 268 w 4305"/>
                <a:gd name="T65" fmla="*/ 4627 h 4631"/>
                <a:gd name="T66" fmla="*/ 172 w 4305"/>
                <a:gd name="T67" fmla="*/ 4594 h 4631"/>
                <a:gd name="T68" fmla="*/ 93 w 4305"/>
                <a:gd name="T69" fmla="*/ 4537 h 4631"/>
                <a:gd name="T70" fmla="*/ 35 w 4305"/>
                <a:gd name="T71" fmla="*/ 4458 h 4631"/>
                <a:gd name="T72" fmla="*/ 4 w 4305"/>
                <a:gd name="T73" fmla="*/ 4363 h 4631"/>
                <a:gd name="T74" fmla="*/ 0 w 4305"/>
                <a:gd name="T75" fmla="*/ 881 h 4631"/>
                <a:gd name="T76" fmla="*/ 16 w 4305"/>
                <a:gd name="T77" fmla="*/ 779 h 4631"/>
                <a:gd name="T78" fmla="*/ 61 w 4305"/>
                <a:gd name="T79" fmla="*/ 692 h 4631"/>
                <a:gd name="T80" fmla="*/ 131 w 4305"/>
                <a:gd name="T81" fmla="*/ 621 h 4631"/>
                <a:gd name="T82" fmla="*/ 219 w 4305"/>
                <a:gd name="T83" fmla="*/ 576 h 4631"/>
                <a:gd name="T84" fmla="*/ 321 w 4305"/>
                <a:gd name="T85" fmla="*/ 561 h 4631"/>
                <a:gd name="T86" fmla="*/ 672 w 4305"/>
                <a:gd name="T87" fmla="*/ 319 h 4631"/>
                <a:gd name="T88" fmla="*/ 689 w 4305"/>
                <a:gd name="T89" fmla="*/ 219 h 4631"/>
                <a:gd name="T90" fmla="*/ 734 w 4305"/>
                <a:gd name="T91" fmla="*/ 130 h 4631"/>
                <a:gd name="T92" fmla="*/ 804 w 4305"/>
                <a:gd name="T93" fmla="*/ 61 h 4631"/>
                <a:gd name="T94" fmla="*/ 891 w 4305"/>
                <a:gd name="T95" fmla="*/ 16 h 4631"/>
                <a:gd name="T96" fmla="*/ 993 w 4305"/>
                <a:gd name="T97" fmla="*/ 0 h 4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05" h="4631">
                  <a:moveTo>
                    <a:pt x="538" y="1527"/>
                  </a:moveTo>
                  <a:lnTo>
                    <a:pt x="538" y="4125"/>
                  </a:lnTo>
                  <a:lnTo>
                    <a:pt x="3767" y="4125"/>
                  </a:lnTo>
                  <a:lnTo>
                    <a:pt x="3767" y="1527"/>
                  </a:lnTo>
                  <a:lnTo>
                    <a:pt x="538" y="1527"/>
                  </a:lnTo>
                  <a:close/>
                  <a:moveTo>
                    <a:pt x="993" y="0"/>
                  </a:moveTo>
                  <a:lnTo>
                    <a:pt x="1006" y="0"/>
                  </a:lnTo>
                  <a:lnTo>
                    <a:pt x="1058" y="5"/>
                  </a:lnTo>
                  <a:lnTo>
                    <a:pt x="1107" y="16"/>
                  </a:lnTo>
                  <a:lnTo>
                    <a:pt x="1153" y="36"/>
                  </a:lnTo>
                  <a:lnTo>
                    <a:pt x="1195" y="61"/>
                  </a:lnTo>
                  <a:lnTo>
                    <a:pt x="1232" y="94"/>
                  </a:lnTo>
                  <a:lnTo>
                    <a:pt x="1264" y="130"/>
                  </a:lnTo>
                  <a:lnTo>
                    <a:pt x="1290" y="173"/>
                  </a:lnTo>
                  <a:lnTo>
                    <a:pt x="1309" y="219"/>
                  </a:lnTo>
                  <a:lnTo>
                    <a:pt x="1322" y="269"/>
                  </a:lnTo>
                  <a:lnTo>
                    <a:pt x="1326" y="319"/>
                  </a:lnTo>
                  <a:lnTo>
                    <a:pt x="1326" y="561"/>
                  </a:lnTo>
                  <a:lnTo>
                    <a:pt x="2979" y="561"/>
                  </a:lnTo>
                  <a:lnTo>
                    <a:pt x="2979" y="319"/>
                  </a:lnTo>
                  <a:lnTo>
                    <a:pt x="2983" y="269"/>
                  </a:lnTo>
                  <a:lnTo>
                    <a:pt x="2996" y="219"/>
                  </a:lnTo>
                  <a:lnTo>
                    <a:pt x="3014" y="173"/>
                  </a:lnTo>
                  <a:lnTo>
                    <a:pt x="3041" y="130"/>
                  </a:lnTo>
                  <a:lnTo>
                    <a:pt x="3072" y="94"/>
                  </a:lnTo>
                  <a:lnTo>
                    <a:pt x="3110" y="61"/>
                  </a:lnTo>
                  <a:lnTo>
                    <a:pt x="3153" y="36"/>
                  </a:lnTo>
                  <a:lnTo>
                    <a:pt x="3198" y="16"/>
                  </a:lnTo>
                  <a:lnTo>
                    <a:pt x="3247" y="5"/>
                  </a:lnTo>
                  <a:lnTo>
                    <a:pt x="3300" y="0"/>
                  </a:lnTo>
                  <a:lnTo>
                    <a:pt x="3312" y="0"/>
                  </a:lnTo>
                  <a:lnTo>
                    <a:pt x="3364" y="5"/>
                  </a:lnTo>
                  <a:lnTo>
                    <a:pt x="3414" y="16"/>
                  </a:lnTo>
                  <a:lnTo>
                    <a:pt x="3459" y="36"/>
                  </a:lnTo>
                  <a:lnTo>
                    <a:pt x="3501" y="61"/>
                  </a:lnTo>
                  <a:lnTo>
                    <a:pt x="3538" y="94"/>
                  </a:lnTo>
                  <a:lnTo>
                    <a:pt x="3571" y="130"/>
                  </a:lnTo>
                  <a:lnTo>
                    <a:pt x="3596" y="173"/>
                  </a:lnTo>
                  <a:lnTo>
                    <a:pt x="3616" y="219"/>
                  </a:lnTo>
                  <a:lnTo>
                    <a:pt x="3629" y="269"/>
                  </a:lnTo>
                  <a:lnTo>
                    <a:pt x="3633" y="319"/>
                  </a:lnTo>
                  <a:lnTo>
                    <a:pt x="3633" y="561"/>
                  </a:lnTo>
                  <a:lnTo>
                    <a:pt x="3985" y="561"/>
                  </a:lnTo>
                  <a:lnTo>
                    <a:pt x="4037" y="565"/>
                  </a:lnTo>
                  <a:lnTo>
                    <a:pt x="4086" y="576"/>
                  </a:lnTo>
                  <a:lnTo>
                    <a:pt x="4131" y="596"/>
                  </a:lnTo>
                  <a:lnTo>
                    <a:pt x="4174" y="621"/>
                  </a:lnTo>
                  <a:lnTo>
                    <a:pt x="4212" y="654"/>
                  </a:lnTo>
                  <a:lnTo>
                    <a:pt x="4243" y="692"/>
                  </a:lnTo>
                  <a:lnTo>
                    <a:pt x="4270" y="733"/>
                  </a:lnTo>
                  <a:lnTo>
                    <a:pt x="4288" y="779"/>
                  </a:lnTo>
                  <a:lnTo>
                    <a:pt x="4301" y="829"/>
                  </a:lnTo>
                  <a:lnTo>
                    <a:pt x="4305" y="881"/>
                  </a:lnTo>
                  <a:lnTo>
                    <a:pt x="4305" y="4311"/>
                  </a:lnTo>
                  <a:lnTo>
                    <a:pt x="4301" y="4363"/>
                  </a:lnTo>
                  <a:lnTo>
                    <a:pt x="4288" y="4412"/>
                  </a:lnTo>
                  <a:lnTo>
                    <a:pt x="4270" y="4458"/>
                  </a:lnTo>
                  <a:lnTo>
                    <a:pt x="4243" y="4500"/>
                  </a:lnTo>
                  <a:lnTo>
                    <a:pt x="4212" y="4537"/>
                  </a:lnTo>
                  <a:lnTo>
                    <a:pt x="4174" y="4569"/>
                  </a:lnTo>
                  <a:lnTo>
                    <a:pt x="4131" y="4594"/>
                  </a:lnTo>
                  <a:lnTo>
                    <a:pt x="4086" y="4614"/>
                  </a:lnTo>
                  <a:lnTo>
                    <a:pt x="4037" y="4627"/>
                  </a:lnTo>
                  <a:lnTo>
                    <a:pt x="3985" y="4631"/>
                  </a:lnTo>
                  <a:lnTo>
                    <a:pt x="321" y="4631"/>
                  </a:lnTo>
                  <a:lnTo>
                    <a:pt x="268" y="4627"/>
                  </a:lnTo>
                  <a:lnTo>
                    <a:pt x="219" y="4614"/>
                  </a:lnTo>
                  <a:lnTo>
                    <a:pt x="172" y="4594"/>
                  </a:lnTo>
                  <a:lnTo>
                    <a:pt x="131" y="4569"/>
                  </a:lnTo>
                  <a:lnTo>
                    <a:pt x="93" y="4537"/>
                  </a:lnTo>
                  <a:lnTo>
                    <a:pt x="61" y="4500"/>
                  </a:lnTo>
                  <a:lnTo>
                    <a:pt x="35" y="4458"/>
                  </a:lnTo>
                  <a:lnTo>
                    <a:pt x="16" y="4412"/>
                  </a:lnTo>
                  <a:lnTo>
                    <a:pt x="4" y="4363"/>
                  </a:lnTo>
                  <a:lnTo>
                    <a:pt x="0" y="4311"/>
                  </a:lnTo>
                  <a:lnTo>
                    <a:pt x="0" y="881"/>
                  </a:lnTo>
                  <a:lnTo>
                    <a:pt x="4" y="829"/>
                  </a:lnTo>
                  <a:lnTo>
                    <a:pt x="16" y="779"/>
                  </a:lnTo>
                  <a:lnTo>
                    <a:pt x="35" y="733"/>
                  </a:lnTo>
                  <a:lnTo>
                    <a:pt x="61" y="692"/>
                  </a:lnTo>
                  <a:lnTo>
                    <a:pt x="93" y="654"/>
                  </a:lnTo>
                  <a:lnTo>
                    <a:pt x="131" y="621"/>
                  </a:lnTo>
                  <a:lnTo>
                    <a:pt x="172" y="596"/>
                  </a:lnTo>
                  <a:lnTo>
                    <a:pt x="219" y="576"/>
                  </a:lnTo>
                  <a:lnTo>
                    <a:pt x="268" y="565"/>
                  </a:lnTo>
                  <a:lnTo>
                    <a:pt x="321" y="561"/>
                  </a:lnTo>
                  <a:lnTo>
                    <a:pt x="672" y="561"/>
                  </a:lnTo>
                  <a:lnTo>
                    <a:pt x="672" y="319"/>
                  </a:lnTo>
                  <a:lnTo>
                    <a:pt x="677" y="269"/>
                  </a:lnTo>
                  <a:lnTo>
                    <a:pt x="689" y="219"/>
                  </a:lnTo>
                  <a:lnTo>
                    <a:pt x="708" y="173"/>
                  </a:lnTo>
                  <a:lnTo>
                    <a:pt x="734" y="130"/>
                  </a:lnTo>
                  <a:lnTo>
                    <a:pt x="766" y="94"/>
                  </a:lnTo>
                  <a:lnTo>
                    <a:pt x="804" y="61"/>
                  </a:lnTo>
                  <a:lnTo>
                    <a:pt x="846" y="36"/>
                  </a:lnTo>
                  <a:lnTo>
                    <a:pt x="891" y="16"/>
                  </a:lnTo>
                  <a:lnTo>
                    <a:pt x="941" y="5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30" name="Freeform 995"/>
            <p:cNvSpPr>
              <a:spLocks/>
            </p:cNvSpPr>
            <p:nvPr/>
          </p:nvSpPr>
          <p:spPr bwMode="auto">
            <a:xfrm>
              <a:off x="-2772" y="1772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31" name="Freeform 996"/>
            <p:cNvSpPr>
              <a:spLocks/>
            </p:cNvSpPr>
            <p:nvPr/>
          </p:nvSpPr>
          <p:spPr bwMode="auto">
            <a:xfrm>
              <a:off x="-2324" y="1772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32" name="Freeform 997"/>
            <p:cNvSpPr>
              <a:spLocks/>
            </p:cNvSpPr>
            <p:nvPr/>
          </p:nvSpPr>
          <p:spPr bwMode="auto">
            <a:xfrm>
              <a:off x="-1876" y="1772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5 h 659"/>
                <a:gd name="T8" fmla="*/ 657 w 661"/>
                <a:gd name="T9" fmla="*/ 32 h 659"/>
                <a:gd name="T10" fmla="*/ 661 w 661"/>
                <a:gd name="T11" fmla="*/ 51 h 659"/>
                <a:gd name="T12" fmla="*/ 661 w 661"/>
                <a:gd name="T13" fmla="*/ 609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9 h 659"/>
                <a:gd name="T32" fmla="*/ 0 w 661"/>
                <a:gd name="T33" fmla="*/ 51 h 659"/>
                <a:gd name="T34" fmla="*/ 4 w 661"/>
                <a:gd name="T35" fmla="*/ 32 h 659"/>
                <a:gd name="T36" fmla="*/ 16 w 661"/>
                <a:gd name="T37" fmla="*/ 15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5"/>
                  </a:lnTo>
                  <a:lnTo>
                    <a:pt x="657" y="32"/>
                  </a:lnTo>
                  <a:lnTo>
                    <a:pt x="661" y="51"/>
                  </a:lnTo>
                  <a:lnTo>
                    <a:pt x="661" y="609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33" name="Freeform 998"/>
            <p:cNvSpPr>
              <a:spLocks/>
            </p:cNvSpPr>
            <p:nvPr/>
          </p:nvSpPr>
          <p:spPr bwMode="auto">
            <a:xfrm>
              <a:off x="-2772" y="2220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34" name="Freeform 999"/>
            <p:cNvSpPr>
              <a:spLocks/>
            </p:cNvSpPr>
            <p:nvPr/>
          </p:nvSpPr>
          <p:spPr bwMode="auto">
            <a:xfrm>
              <a:off x="-2324" y="2220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35" name="Freeform 1000"/>
            <p:cNvSpPr>
              <a:spLocks/>
            </p:cNvSpPr>
            <p:nvPr/>
          </p:nvSpPr>
          <p:spPr bwMode="auto">
            <a:xfrm>
              <a:off x="-1876" y="2220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6 h 659"/>
                <a:gd name="T8" fmla="*/ 657 w 661"/>
                <a:gd name="T9" fmla="*/ 31 h 659"/>
                <a:gd name="T10" fmla="*/ 661 w 661"/>
                <a:gd name="T11" fmla="*/ 51 h 659"/>
                <a:gd name="T12" fmla="*/ 661 w 661"/>
                <a:gd name="T13" fmla="*/ 608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8 h 659"/>
                <a:gd name="T32" fmla="*/ 0 w 661"/>
                <a:gd name="T33" fmla="*/ 51 h 659"/>
                <a:gd name="T34" fmla="*/ 4 w 661"/>
                <a:gd name="T35" fmla="*/ 31 h 659"/>
                <a:gd name="T36" fmla="*/ 16 w 661"/>
                <a:gd name="T37" fmla="*/ 16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6"/>
                  </a:lnTo>
                  <a:lnTo>
                    <a:pt x="657" y="31"/>
                  </a:lnTo>
                  <a:lnTo>
                    <a:pt x="661" y="51"/>
                  </a:lnTo>
                  <a:lnTo>
                    <a:pt x="661" y="608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</p:grpSp>
      <p:sp>
        <p:nvSpPr>
          <p:cNvPr id="36" name="TextBox 35"/>
          <p:cNvSpPr txBox="1"/>
          <p:nvPr userDrawn="1"/>
        </p:nvSpPr>
        <p:spPr>
          <a:xfrm>
            <a:off x="12948603" y="12622810"/>
            <a:ext cx="2574038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TECHNOLOGY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MANAGEMENT</a:t>
            </a:r>
          </a:p>
        </p:txBody>
      </p:sp>
      <p:grpSp>
        <p:nvGrpSpPr>
          <p:cNvPr id="37" name="Group 493"/>
          <p:cNvGrpSpPr>
            <a:grpSpLocks noChangeAspect="1"/>
          </p:cNvGrpSpPr>
          <p:nvPr userDrawn="1"/>
        </p:nvGrpSpPr>
        <p:grpSpPr bwMode="auto">
          <a:xfrm>
            <a:off x="13789850" y="11746935"/>
            <a:ext cx="891540" cy="650182"/>
            <a:chOff x="1457" y="2151"/>
            <a:chExt cx="1629" cy="118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8" name="Freeform 495"/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39" name="Freeform 496"/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</p:grpSp>
      <p:sp>
        <p:nvSpPr>
          <p:cNvPr id="40" name="TextBox 39"/>
          <p:cNvSpPr txBox="1"/>
          <p:nvPr userDrawn="1"/>
        </p:nvSpPr>
        <p:spPr>
          <a:xfrm>
            <a:off x="16922349" y="12622810"/>
            <a:ext cx="2574038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SAFETY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MANAGEMENT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526" y="11677524"/>
            <a:ext cx="754380" cy="754380"/>
          </a:xfrm>
          <a:prstGeom prst="rect">
            <a:avLst/>
          </a:prstGeom>
        </p:spPr>
      </p:pic>
      <p:sp>
        <p:nvSpPr>
          <p:cNvPr id="42" name="TextBox 41"/>
          <p:cNvSpPr txBox="1"/>
          <p:nvPr userDrawn="1"/>
        </p:nvSpPr>
        <p:spPr>
          <a:xfrm>
            <a:off x="8974857" y="12622810"/>
            <a:ext cx="2574038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ENERGY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MANAGEMENT</a:t>
            </a:r>
          </a:p>
        </p:txBody>
      </p:sp>
      <p:grpSp>
        <p:nvGrpSpPr>
          <p:cNvPr id="43" name="Group 649"/>
          <p:cNvGrpSpPr>
            <a:grpSpLocks noChangeAspect="1"/>
          </p:cNvGrpSpPr>
          <p:nvPr userDrawn="1"/>
        </p:nvGrpSpPr>
        <p:grpSpPr bwMode="auto">
          <a:xfrm>
            <a:off x="9884684" y="11692169"/>
            <a:ext cx="754380" cy="738474"/>
            <a:chOff x="4179" y="3861"/>
            <a:chExt cx="332" cy="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4" name="Freeform 651"/>
            <p:cNvSpPr>
              <a:spLocks/>
            </p:cNvSpPr>
            <p:nvPr/>
          </p:nvSpPr>
          <p:spPr bwMode="auto">
            <a:xfrm>
              <a:off x="4302" y="3926"/>
              <a:ext cx="23" cy="46"/>
            </a:xfrm>
            <a:custGeom>
              <a:avLst/>
              <a:gdLst>
                <a:gd name="T0" fmla="*/ 96 w 236"/>
                <a:gd name="T1" fmla="*/ 0 h 458"/>
                <a:gd name="T2" fmla="*/ 140 w 236"/>
                <a:gd name="T3" fmla="*/ 0 h 458"/>
                <a:gd name="T4" fmla="*/ 163 w 236"/>
                <a:gd name="T5" fmla="*/ 2 h 458"/>
                <a:gd name="T6" fmla="*/ 182 w 236"/>
                <a:gd name="T7" fmla="*/ 8 h 458"/>
                <a:gd name="T8" fmla="*/ 200 w 236"/>
                <a:gd name="T9" fmla="*/ 19 h 458"/>
                <a:gd name="T10" fmla="*/ 215 w 236"/>
                <a:gd name="T11" fmla="*/ 33 h 458"/>
                <a:gd name="T12" fmla="*/ 226 w 236"/>
                <a:gd name="T13" fmla="*/ 49 h 458"/>
                <a:gd name="T14" fmla="*/ 233 w 236"/>
                <a:gd name="T15" fmla="*/ 67 h 458"/>
                <a:gd name="T16" fmla="*/ 236 w 236"/>
                <a:gd name="T17" fmla="*/ 88 h 458"/>
                <a:gd name="T18" fmla="*/ 236 w 236"/>
                <a:gd name="T19" fmla="*/ 458 h 458"/>
                <a:gd name="T20" fmla="*/ 0 w 236"/>
                <a:gd name="T21" fmla="*/ 458 h 458"/>
                <a:gd name="T22" fmla="*/ 0 w 236"/>
                <a:gd name="T23" fmla="*/ 88 h 458"/>
                <a:gd name="T24" fmla="*/ 3 w 236"/>
                <a:gd name="T25" fmla="*/ 67 h 458"/>
                <a:gd name="T26" fmla="*/ 10 w 236"/>
                <a:gd name="T27" fmla="*/ 49 h 458"/>
                <a:gd name="T28" fmla="*/ 21 w 236"/>
                <a:gd name="T29" fmla="*/ 33 h 458"/>
                <a:gd name="T30" fmla="*/ 36 w 236"/>
                <a:gd name="T31" fmla="*/ 19 h 458"/>
                <a:gd name="T32" fmla="*/ 54 w 236"/>
                <a:gd name="T33" fmla="*/ 8 h 458"/>
                <a:gd name="T34" fmla="*/ 73 w 236"/>
                <a:gd name="T35" fmla="*/ 2 h 458"/>
                <a:gd name="T36" fmla="*/ 96 w 236"/>
                <a:gd name="T3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458">
                  <a:moveTo>
                    <a:pt x="96" y="0"/>
                  </a:moveTo>
                  <a:lnTo>
                    <a:pt x="140" y="0"/>
                  </a:lnTo>
                  <a:lnTo>
                    <a:pt x="163" y="2"/>
                  </a:lnTo>
                  <a:lnTo>
                    <a:pt x="182" y="8"/>
                  </a:lnTo>
                  <a:lnTo>
                    <a:pt x="200" y="19"/>
                  </a:lnTo>
                  <a:lnTo>
                    <a:pt x="215" y="33"/>
                  </a:lnTo>
                  <a:lnTo>
                    <a:pt x="226" y="49"/>
                  </a:lnTo>
                  <a:lnTo>
                    <a:pt x="233" y="67"/>
                  </a:lnTo>
                  <a:lnTo>
                    <a:pt x="236" y="88"/>
                  </a:lnTo>
                  <a:lnTo>
                    <a:pt x="236" y="458"/>
                  </a:lnTo>
                  <a:lnTo>
                    <a:pt x="0" y="458"/>
                  </a:lnTo>
                  <a:lnTo>
                    <a:pt x="0" y="88"/>
                  </a:lnTo>
                  <a:lnTo>
                    <a:pt x="3" y="67"/>
                  </a:lnTo>
                  <a:lnTo>
                    <a:pt x="10" y="49"/>
                  </a:lnTo>
                  <a:lnTo>
                    <a:pt x="21" y="33"/>
                  </a:lnTo>
                  <a:lnTo>
                    <a:pt x="36" y="19"/>
                  </a:lnTo>
                  <a:lnTo>
                    <a:pt x="54" y="8"/>
                  </a:lnTo>
                  <a:lnTo>
                    <a:pt x="73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45" name="Freeform 652"/>
            <p:cNvSpPr>
              <a:spLocks/>
            </p:cNvSpPr>
            <p:nvPr/>
          </p:nvSpPr>
          <p:spPr bwMode="auto">
            <a:xfrm>
              <a:off x="4365" y="3926"/>
              <a:ext cx="24" cy="46"/>
            </a:xfrm>
            <a:custGeom>
              <a:avLst/>
              <a:gdLst>
                <a:gd name="T0" fmla="*/ 96 w 236"/>
                <a:gd name="T1" fmla="*/ 0 h 458"/>
                <a:gd name="T2" fmla="*/ 141 w 236"/>
                <a:gd name="T3" fmla="*/ 0 h 458"/>
                <a:gd name="T4" fmla="*/ 163 w 236"/>
                <a:gd name="T5" fmla="*/ 2 h 458"/>
                <a:gd name="T6" fmla="*/ 183 w 236"/>
                <a:gd name="T7" fmla="*/ 8 h 458"/>
                <a:gd name="T8" fmla="*/ 201 w 236"/>
                <a:gd name="T9" fmla="*/ 19 h 458"/>
                <a:gd name="T10" fmla="*/ 215 w 236"/>
                <a:gd name="T11" fmla="*/ 33 h 458"/>
                <a:gd name="T12" fmla="*/ 226 w 236"/>
                <a:gd name="T13" fmla="*/ 49 h 458"/>
                <a:gd name="T14" fmla="*/ 233 w 236"/>
                <a:gd name="T15" fmla="*/ 67 h 458"/>
                <a:gd name="T16" fmla="*/ 236 w 236"/>
                <a:gd name="T17" fmla="*/ 88 h 458"/>
                <a:gd name="T18" fmla="*/ 236 w 236"/>
                <a:gd name="T19" fmla="*/ 458 h 458"/>
                <a:gd name="T20" fmla="*/ 0 w 236"/>
                <a:gd name="T21" fmla="*/ 458 h 458"/>
                <a:gd name="T22" fmla="*/ 0 w 236"/>
                <a:gd name="T23" fmla="*/ 88 h 458"/>
                <a:gd name="T24" fmla="*/ 3 w 236"/>
                <a:gd name="T25" fmla="*/ 67 h 458"/>
                <a:gd name="T26" fmla="*/ 10 w 236"/>
                <a:gd name="T27" fmla="*/ 49 h 458"/>
                <a:gd name="T28" fmla="*/ 22 w 236"/>
                <a:gd name="T29" fmla="*/ 33 h 458"/>
                <a:gd name="T30" fmla="*/ 36 w 236"/>
                <a:gd name="T31" fmla="*/ 19 h 458"/>
                <a:gd name="T32" fmla="*/ 54 w 236"/>
                <a:gd name="T33" fmla="*/ 8 h 458"/>
                <a:gd name="T34" fmla="*/ 75 w 236"/>
                <a:gd name="T35" fmla="*/ 2 h 458"/>
                <a:gd name="T36" fmla="*/ 96 w 236"/>
                <a:gd name="T3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458">
                  <a:moveTo>
                    <a:pt x="96" y="0"/>
                  </a:moveTo>
                  <a:lnTo>
                    <a:pt x="141" y="0"/>
                  </a:lnTo>
                  <a:lnTo>
                    <a:pt x="163" y="2"/>
                  </a:lnTo>
                  <a:lnTo>
                    <a:pt x="183" y="8"/>
                  </a:lnTo>
                  <a:lnTo>
                    <a:pt x="201" y="19"/>
                  </a:lnTo>
                  <a:lnTo>
                    <a:pt x="215" y="33"/>
                  </a:lnTo>
                  <a:lnTo>
                    <a:pt x="226" y="49"/>
                  </a:lnTo>
                  <a:lnTo>
                    <a:pt x="233" y="67"/>
                  </a:lnTo>
                  <a:lnTo>
                    <a:pt x="236" y="88"/>
                  </a:lnTo>
                  <a:lnTo>
                    <a:pt x="236" y="458"/>
                  </a:lnTo>
                  <a:lnTo>
                    <a:pt x="0" y="458"/>
                  </a:lnTo>
                  <a:lnTo>
                    <a:pt x="0" y="88"/>
                  </a:lnTo>
                  <a:lnTo>
                    <a:pt x="3" y="67"/>
                  </a:lnTo>
                  <a:lnTo>
                    <a:pt x="10" y="49"/>
                  </a:lnTo>
                  <a:lnTo>
                    <a:pt x="22" y="33"/>
                  </a:lnTo>
                  <a:lnTo>
                    <a:pt x="36" y="19"/>
                  </a:lnTo>
                  <a:lnTo>
                    <a:pt x="54" y="8"/>
                  </a:lnTo>
                  <a:lnTo>
                    <a:pt x="75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46" name="Freeform 653"/>
            <p:cNvSpPr>
              <a:spLocks/>
            </p:cNvSpPr>
            <p:nvPr/>
          </p:nvSpPr>
          <p:spPr bwMode="auto">
            <a:xfrm>
              <a:off x="4179" y="3861"/>
              <a:ext cx="332" cy="325"/>
            </a:xfrm>
            <a:custGeom>
              <a:avLst/>
              <a:gdLst>
                <a:gd name="T0" fmla="*/ 1970 w 3322"/>
                <a:gd name="T1" fmla="*/ 28 h 3248"/>
                <a:gd name="T2" fmla="*/ 2442 w 3322"/>
                <a:gd name="T3" fmla="*/ 194 h 3248"/>
                <a:gd name="T4" fmla="*/ 2836 w 3322"/>
                <a:gd name="T5" fmla="*/ 486 h 3248"/>
                <a:gd name="T6" fmla="*/ 3128 w 3322"/>
                <a:gd name="T7" fmla="*/ 880 h 3248"/>
                <a:gd name="T8" fmla="*/ 3294 w 3322"/>
                <a:gd name="T9" fmla="*/ 1352 h 3248"/>
                <a:gd name="T10" fmla="*/ 3312 w 3322"/>
                <a:gd name="T11" fmla="*/ 1850 h 3248"/>
                <a:gd name="T12" fmla="*/ 3196 w 3322"/>
                <a:gd name="T13" fmla="*/ 2299 h 3248"/>
                <a:gd name="T14" fmla="*/ 2960 w 3322"/>
                <a:gd name="T15" fmla="*/ 2698 h 3248"/>
                <a:gd name="T16" fmla="*/ 2808 w 3322"/>
                <a:gd name="T17" fmla="*/ 2861 h 3248"/>
                <a:gd name="T18" fmla="*/ 2697 w 3322"/>
                <a:gd name="T19" fmla="*/ 2949 h 3248"/>
                <a:gd name="T20" fmla="*/ 2520 w 3322"/>
                <a:gd name="T21" fmla="*/ 3065 h 3248"/>
                <a:gd name="T22" fmla="*/ 2306 w 3322"/>
                <a:gd name="T23" fmla="*/ 3162 h 3248"/>
                <a:gd name="T24" fmla="*/ 2073 w 3322"/>
                <a:gd name="T25" fmla="*/ 3190 h 3248"/>
                <a:gd name="T26" fmla="*/ 1831 w 3322"/>
                <a:gd name="T27" fmla="*/ 3110 h 3248"/>
                <a:gd name="T28" fmla="*/ 1644 w 3322"/>
                <a:gd name="T29" fmla="*/ 2919 h 3248"/>
                <a:gd name="T30" fmla="*/ 1537 w 3322"/>
                <a:gd name="T31" fmla="*/ 2650 h 3248"/>
                <a:gd name="T32" fmla="*/ 1497 w 3322"/>
                <a:gd name="T33" fmla="*/ 2374 h 3248"/>
                <a:gd name="T34" fmla="*/ 1381 w 3322"/>
                <a:gd name="T35" fmla="*/ 2210 h 3248"/>
                <a:gd name="T36" fmla="*/ 1151 w 3322"/>
                <a:gd name="T37" fmla="*/ 2064 h 3248"/>
                <a:gd name="T38" fmla="*/ 1023 w 3322"/>
                <a:gd name="T39" fmla="*/ 1823 h 3248"/>
                <a:gd name="T40" fmla="*/ 2312 w 3322"/>
                <a:gd name="T41" fmla="*/ 1708 h 3248"/>
                <a:gd name="T42" fmla="*/ 2244 w 3322"/>
                <a:gd name="T43" fmla="*/ 1966 h 3248"/>
                <a:gd name="T44" fmla="*/ 2066 w 3322"/>
                <a:gd name="T45" fmla="*/ 2153 h 3248"/>
                <a:gd name="T46" fmla="*/ 1813 w 3322"/>
                <a:gd name="T47" fmla="*/ 2232 h 3248"/>
                <a:gd name="T48" fmla="*/ 1828 w 3322"/>
                <a:gd name="T49" fmla="*/ 2463 h 3248"/>
                <a:gd name="T50" fmla="*/ 1886 w 3322"/>
                <a:gd name="T51" fmla="*/ 2692 h 3248"/>
                <a:gd name="T52" fmla="*/ 2001 w 3322"/>
                <a:gd name="T53" fmla="*/ 2839 h 3248"/>
                <a:gd name="T54" fmla="*/ 2158 w 3322"/>
                <a:gd name="T55" fmla="*/ 2870 h 3248"/>
                <a:gd name="T56" fmla="*/ 2332 w 3322"/>
                <a:gd name="T57" fmla="*/ 2805 h 3248"/>
                <a:gd name="T58" fmla="*/ 2506 w 3322"/>
                <a:gd name="T59" fmla="*/ 2693 h 3248"/>
                <a:gd name="T60" fmla="*/ 2667 w 3322"/>
                <a:gd name="T61" fmla="*/ 2549 h 3248"/>
                <a:gd name="T62" fmla="*/ 2886 w 3322"/>
                <a:gd name="T63" fmla="*/ 2211 h 3248"/>
                <a:gd name="T64" fmla="*/ 2992 w 3322"/>
                <a:gd name="T65" fmla="*/ 1824 h 3248"/>
                <a:gd name="T66" fmla="*/ 2975 w 3322"/>
                <a:gd name="T67" fmla="*/ 1390 h 3248"/>
                <a:gd name="T68" fmla="*/ 2819 w 3322"/>
                <a:gd name="T69" fmla="*/ 984 h 3248"/>
                <a:gd name="T70" fmla="*/ 2546 w 3322"/>
                <a:gd name="T71" fmla="*/ 654 h 3248"/>
                <a:gd name="T72" fmla="*/ 2183 w 3322"/>
                <a:gd name="T73" fmla="*/ 425 h 3248"/>
                <a:gd name="T74" fmla="*/ 1753 w 3322"/>
                <a:gd name="T75" fmla="*/ 322 h 3248"/>
                <a:gd name="T76" fmla="*/ 1305 w 3322"/>
                <a:gd name="T77" fmla="*/ 367 h 3248"/>
                <a:gd name="T78" fmla="*/ 912 w 3322"/>
                <a:gd name="T79" fmla="*/ 548 h 3248"/>
                <a:gd name="T80" fmla="*/ 600 w 3322"/>
                <a:gd name="T81" fmla="*/ 842 h 3248"/>
                <a:gd name="T82" fmla="*/ 394 w 3322"/>
                <a:gd name="T83" fmla="*/ 1220 h 3248"/>
                <a:gd name="T84" fmla="*/ 320 w 3322"/>
                <a:gd name="T85" fmla="*/ 1660 h 3248"/>
                <a:gd name="T86" fmla="*/ 380 w 3322"/>
                <a:gd name="T87" fmla="*/ 2059 h 3248"/>
                <a:gd name="T88" fmla="*/ 555 w 3322"/>
                <a:gd name="T89" fmla="*/ 2419 h 3248"/>
                <a:gd name="T90" fmla="*/ 829 w 3322"/>
                <a:gd name="T91" fmla="*/ 2712 h 3248"/>
                <a:gd name="T92" fmla="*/ 1170 w 3322"/>
                <a:gd name="T93" fmla="*/ 2910 h 3248"/>
                <a:gd name="T94" fmla="*/ 1331 w 3322"/>
                <a:gd name="T95" fmla="*/ 3003 h 3248"/>
                <a:gd name="T96" fmla="*/ 1347 w 3322"/>
                <a:gd name="T97" fmla="*/ 3138 h 3248"/>
                <a:gd name="T98" fmla="*/ 1250 w 3322"/>
                <a:gd name="T99" fmla="*/ 3237 h 3248"/>
                <a:gd name="T100" fmla="*/ 1063 w 3322"/>
                <a:gd name="T101" fmla="*/ 3211 h 3248"/>
                <a:gd name="T102" fmla="*/ 682 w 3322"/>
                <a:gd name="T103" fmla="*/ 3003 h 3248"/>
                <a:gd name="T104" fmla="*/ 358 w 3322"/>
                <a:gd name="T105" fmla="*/ 2693 h 3248"/>
                <a:gd name="T106" fmla="*/ 125 w 3322"/>
                <a:gd name="T107" fmla="*/ 2295 h 3248"/>
                <a:gd name="T108" fmla="*/ 10 w 3322"/>
                <a:gd name="T109" fmla="*/ 1849 h 3248"/>
                <a:gd name="T110" fmla="*/ 29 w 3322"/>
                <a:gd name="T111" fmla="*/ 1352 h 3248"/>
                <a:gd name="T112" fmla="*/ 194 w 3322"/>
                <a:gd name="T113" fmla="*/ 880 h 3248"/>
                <a:gd name="T114" fmla="*/ 487 w 3322"/>
                <a:gd name="T115" fmla="*/ 486 h 3248"/>
                <a:gd name="T116" fmla="*/ 881 w 3322"/>
                <a:gd name="T117" fmla="*/ 194 h 3248"/>
                <a:gd name="T118" fmla="*/ 1352 w 3322"/>
                <a:gd name="T119" fmla="*/ 28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2" h="3248">
                  <a:moveTo>
                    <a:pt x="1662" y="0"/>
                  </a:moveTo>
                  <a:lnTo>
                    <a:pt x="1662" y="0"/>
                  </a:lnTo>
                  <a:lnTo>
                    <a:pt x="1767" y="3"/>
                  </a:lnTo>
                  <a:lnTo>
                    <a:pt x="1869" y="13"/>
                  </a:lnTo>
                  <a:lnTo>
                    <a:pt x="1970" y="28"/>
                  </a:lnTo>
                  <a:lnTo>
                    <a:pt x="2070" y="50"/>
                  </a:lnTo>
                  <a:lnTo>
                    <a:pt x="2167" y="78"/>
                  </a:lnTo>
                  <a:lnTo>
                    <a:pt x="2261" y="112"/>
                  </a:lnTo>
                  <a:lnTo>
                    <a:pt x="2353" y="150"/>
                  </a:lnTo>
                  <a:lnTo>
                    <a:pt x="2442" y="194"/>
                  </a:lnTo>
                  <a:lnTo>
                    <a:pt x="2527" y="244"/>
                  </a:lnTo>
                  <a:lnTo>
                    <a:pt x="2610" y="298"/>
                  </a:lnTo>
                  <a:lnTo>
                    <a:pt x="2689" y="356"/>
                  </a:lnTo>
                  <a:lnTo>
                    <a:pt x="2764" y="419"/>
                  </a:lnTo>
                  <a:lnTo>
                    <a:pt x="2836" y="486"/>
                  </a:lnTo>
                  <a:lnTo>
                    <a:pt x="2903" y="558"/>
                  </a:lnTo>
                  <a:lnTo>
                    <a:pt x="2966" y="633"/>
                  </a:lnTo>
                  <a:lnTo>
                    <a:pt x="3024" y="712"/>
                  </a:lnTo>
                  <a:lnTo>
                    <a:pt x="3078" y="795"/>
                  </a:lnTo>
                  <a:lnTo>
                    <a:pt x="3128" y="880"/>
                  </a:lnTo>
                  <a:lnTo>
                    <a:pt x="3172" y="969"/>
                  </a:lnTo>
                  <a:lnTo>
                    <a:pt x="3210" y="1061"/>
                  </a:lnTo>
                  <a:lnTo>
                    <a:pt x="3244" y="1155"/>
                  </a:lnTo>
                  <a:lnTo>
                    <a:pt x="3271" y="1252"/>
                  </a:lnTo>
                  <a:lnTo>
                    <a:pt x="3294" y="1352"/>
                  </a:lnTo>
                  <a:lnTo>
                    <a:pt x="3309" y="1453"/>
                  </a:lnTo>
                  <a:lnTo>
                    <a:pt x="3319" y="1555"/>
                  </a:lnTo>
                  <a:lnTo>
                    <a:pt x="3322" y="1660"/>
                  </a:lnTo>
                  <a:lnTo>
                    <a:pt x="3320" y="1756"/>
                  </a:lnTo>
                  <a:lnTo>
                    <a:pt x="3312" y="1850"/>
                  </a:lnTo>
                  <a:lnTo>
                    <a:pt x="3299" y="1942"/>
                  </a:lnTo>
                  <a:lnTo>
                    <a:pt x="3281" y="2034"/>
                  </a:lnTo>
                  <a:lnTo>
                    <a:pt x="3257" y="2123"/>
                  </a:lnTo>
                  <a:lnTo>
                    <a:pt x="3230" y="2212"/>
                  </a:lnTo>
                  <a:lnTo>
                    <a:pt x="3196" y="2299"/>
                  </a:lnTo>
                  <a:lnTo>
                    <a:pt x="3158" y="2383"/>
                  </a:lnTo>
                  <a:lnTo>
                    <a:pt x="3116" y="2466"/>
                  </a:lnTo>
                  <a:lnTo>
                    <a:pt x="3068" y="2545"/>
                  </a:lnTo>
                  <a:lnTo>
                    <a:pt x="3016" y="2623"/>
                  </a:lnTo>
                  <a:lnTo>
                    <a:pt x="2960" y="2698"/>
                  </a:lnTo>
                  <a:lnTo>
                    <a:pt x="2899" y="2770"/>
                  </a:lnTo>
                  <a:lnTo>
                    <a:pt x="2834" y="2838"/>
                  </a:lnTo>
                  <a:lnTo>
                    <a:pt x="2827" y="2843"/>
                  </a:lnTo>
                  <a:lnTo>
                    <a:pt x="2820" y="2850"/>
                  </a:lnTo>
                  <a:lnTo>
                    <a:pt x="2808" y="2861"/>
                  </a:lnTo>
                  <a:lnTo>
                    <a:pt x="2793" y="2874"/>
                  </a:lnTo>
                  <a:lnTo>
                    <a:pt x="2774" y="2889"/>
                  </a:lnTo>
                  <a:lnTo>
                    <a:pt x="2751" y="2907"/>
                  </a:lnTo>
                  <a:lnTo>
                    <a:pt x="2726" y="2928"/>
                  </a:lnTo>
                  <a:lnTo>
                    <a:pt x="2697" y="2949"/>
                  </a:lnTo>
                  <a:lnTo>
                    <a:pt x="2667" y="2972"/>
                  </a:lnTo>
                  <a:lnTo>
                    <a:pt x="2633" y="2995"/>
                  </a:lnTo>
                  <a:lnTo>
                    <a:pt x="2597" y="3018"/>
                  </a:lnTo>
                  <a:lnTo>
                    <a:pt x="2560" y="3043"/>
                  </a:lnTo>
                  <a:lnTo>
                    <a:pt x="2520" y="3065"/>
                  </a:lnTo>
                  <a:lnTo>
                    <a:pt x="2479" y="3088"/>
                  </a:lnTo>
                  <a:lnTo>
                    <a:pt x="2438" y="3109"/>
                  </a:lnTo>
                  <a:lnTo>
                    <a:pt x="2395" y="3128"/>
                  </a:lnTo>
                  <a:lnTo>
                    <a:pt x="2351" y="3147"/>
                  </a:lnTo>
                  <a:lnTo>
                    <a:pt x="2306" y="3162"/>
                  </a:lnTo>
                  <a:lnTo>
                    <a:pt x="2261" y="3174"/>
                  </a:lnTo>
                  <a:lnTo>
                    <a:pt x="2217" y="3183"/>
                  </a:lnTo>
                  <a:lnTo>
                    <a:pt x="2172" y="3190"/>
                  </a:lnTo>
                  <a:lnTo>
                    <a:pt x="2127" y="3192"/>
                  </a:lnTo>
                  <a:lnTo>
                    <a:pt x="2073" y="3190"/>
                  </a:lnTo>
                  <a:lnTo>
                    <a:pt x="2020" y="3182"/>
                  </a:lnTo>
                  <a:lnTo>
                    <a:pt x="1970" y="3171"/>
                  </a:lnTo>
                  <a:lnTo>
                    <a:pt x="1921" y="3155"/>
                  </a:lnTo>
                  <a:lnTo>
                    <a:pt x="1874" y="3135"/>
                  </a:lnTo>
                  <a:lnTo>
                    <a:pt x="1831" y="3110"/>
                  </a:lnTo>
                  <a:lnTo>
                    <a:pt x="1789" y="3082"/>
                  </a:lnTo>
                  <a:lnTo>
                    <a:pt x="1749" y="3048"/>
                  </a:lnTo>
                  <a:lnTo>
                    <a:pt x="1714" y="3011"/>
                  </a:lnTo>
                  <a:lnTo>
                    <a:pt x="1677" y="2967"/>
                  </a:lnTo>
                  <a:lnTo>
                    <a:pt x="1644" y="2919"/>
                  </a:lnTo>
                  <a:lnTo>
                    <a:pt x="1617" y="2869"/>
                  </a:lnTo>
                  <a:lnTo>
                    <a:pt x="1591" y="2816"/>
                  </a:lnTo>
                  <a:lnTo>
                    <a:pt x="1570" y="2762"/>
                  </a:lnTo>
                  <a:lnTo>
                    <a:pt x="1553" y="2706"/>
                  </a:lnTo>
                  <a:lnTo>
                    <a:pt x="1537" y="2650"/>
                  </a:lnTo>
                  <a:lnTo>
                    <a:pt x="1524" y="2593"/>
                  </a:lnTo>
                  <a:lnTo>
                    <a:pt x="1514" y="2537"/>
                  </a:lnTo>
                  <a:lnTo>
                    <a:pt x="1507" y="2481"/>
                  </a:lnTo>
                  <a:lnTo>
                    <a:pt x="1501" y="2427"/>
                  </a:lnTo>
                  <a:lnTo>
                    <a:pt x="1497" y="2374"/>
                  </a:lnTo>
                  <a:lnTo>
                    <a:pt x="1495" y="2324"/>
                  </a:lnTo>
                  <a:lnTo>
                    <a:pt x="1493" y="2276"/>
                  </a:lnTo>
                  <a:lnTo>
                    <a:pt x="1493" y="2231"/>
                  </a:lnTo>
                  <a:lnTo>
                    <a:pt x="1436" y="2223"/>
                  </a:lnTo>
                  <a:lnTo>
                    <a:pt x="1381" y="2210"/>
                  </a:lnTo>
                  <a:lnTo>
                    <a:pt x="1329" y="2191"/>
                  </a:lnTo>
                  <a:lnTo>
                    <a:pt x="1279" y="2166"/>
                  </a:lnTo>
                  <a:lnTo>
                    <a:pt x="1233" y="2137"/>
                  </a:lnTo>
                  <a:lnTo>
                    <a:pt x="1189" y="2103"/>
                  </a:lnTo>
                  <a:lnTo>
                    <a:pt x="1151" y="2064"/>
                  </a:lnTo>
                  <a:lnTo>
                    <a:pt x="1115" y="2023"/>
                  </a:lnTo>
                  <a:lnTo>
                    <a:pt x="1084" y="1977"/>
                  </a:lnTo>
                  <a:lnTo>
                    <a:pt x="1059" y="1929"/>
                  </a:lnTo>
                  <a:lnTo>
                    <a:pt x="1039" y="1877"/>
                  </a:lnTo>
                  <a:lnTo>
                    <a:pt x="1023" y="1823"/>
                  </a:lnTo>
                  <a:lnTo>
                    <a:pt x="1014" y="1766"/>
                  </a:lnTo>
                  <a:lnTo>
                    <a:pt x="1011" y="1708"/>
                  </a:lnTo>
                  <a:lnTo>
                    <a:pt x="1011" y="1210"/>
                  </a:lnTo>
                  <a:lnTo>
                    <a:pt x="2312" y="1210"/>
                  </a:lnTo>
                  <a:lnTo>
                    <a:pt x="2312" y="1708"/>
                  </a:lnTo>
                  <a:lnTo>
                    <a:pt x="2309" y="1764"/>
                  </a:lnTo>
                  <a:lnTo>
                    <a:pt x="2300" y="1817"/>
                  </a:lnTo>
                  <a:lnTo>
                    <a:pt x="2287" y="1869"/>
                  </a:lnTo>
                  <a:lnTo>
                    <a:pt x="2267" y="1919"/>
                  </a:lnTo>
                  <a:lnTo>
                    <a:pt x="2244" y="1966"/>
                  </a:lnTo>
                  <a:lnTo>
                    <a:pt x="2217" y="2009"/>
                  </a:lnTo>
                  <a:lnTo>
                    <a:pt x="2184" y="2051"/>
                  </a:lnTo>
                  <a:lnTo>
                    <a:pt x="2148" y="2089"/>
                  </a:lnTo>
                  <a:lnTo>
                    <a:pt x="2109" y="2122"/>
                  </a:lnTo>
                  <a:lnTo>
                    <a:pt x="2066" y="2153"/>
                  </a:lnTo>
                  <a:lnTo>
                    <a:pt x="2020" y="2178"/>
                  </a:lnTo>
                  <a:lnTo>
                    <a:pt x="1971" y="2199"/>
                  </a:lnTo>
                  <a:lnTo>
                    <a:pt x="1921" y="2215"/>
                  </a:lnTo>
                  <a:lnTo>
                    <a:pt x="1868" y="2226"/>
                  </a:lnTo>
                  <a:lnTo>
                    <a:pt x="1813" y="2232"/>
                  </a:lnTo>
                  <a:lnTo>
                    <a:pt x="1813" y="2275"/>
                  </a:lnTo>
                  <a:lnTo>
                    <a:pt x="1814" y="2320"/>
                  </a:lnTo>
                  <a:lnTo>
                    <a:pt x="1817" y="2367"/>
                  </a:lnTo>
                  <a:lnTo>
                    <a:pt x="1822" y="2415"/>
                  </a:lnTo>
                  <a:lnTo>
                    <a:pt x="1828" y="2463"/>
                  </a:lnTo>
                  <a:lnTo>
                    <a:pt x="1835" y="2510"/>
                  </a:lnTo>
                  <a:lnTo>
                    <a:pt x="1844" y="2558"/>
                  </a:lnTo>
                  <a:lnTo>
                    <a:pt x="1856" y="2604"/>
                  </a:lnTo>
                  <a:lnTo>
                    <a:pt x="1869" y="2649"/>
                  </a:lnTo>
                  <a:lnTo>
                    <a:pt x="1886" y="2692"/>
                  </a:lnTo>
                  <a:lnTo>
                    <a:pt x="1905" y="2730"/>
                  </a:lnTo>
                  <a:lnTo>
                    <a:pt x="1927" y="2766"/>
                  </a:lnTo>
                  <a:lnTo>
                    <a:pt x="1952" y="2798"/>
                  </a:lnTo>
                  <a:lnTo>
                    <a:pt x="1975" y="2821"/>
                  </a:lnTo>
                  <a:lnTo>
                    <a:pt x="2001" y="2839"/>
                  </a:lnTo>
                  <a:lnTo>
                    <a:pt x="2028" y="2854"/>
                  </a:lnTo>
                  <a:lnTo>
                    <a:pt x="2059" y="2864"/>
                  </a:lnTo>
                  <a:lnTo>
                    <a:pt x="2091" y="2870"/>
                  </a:lnTo>
                  <a:lnTo>
                    <a:pt x="2127" y="2872"/>
                  </a:lnTo>
                  <a:lnTo>
                    <a:pt x="2158" y="2870"/>
                  </a:lnTo>
                  <a:lnTo>
                    <a:pt x="2189" y="2863"/>
                  </a:lnTo>
                  <a:lnTo>
                    <a:pt x="2224" y="2853"/>
                  </a:lnTo>
                  <a:lnTo>
                    <a:pt x="2258" y="2839"/>
                  </a:lnTo>
                  <a:lnTo>
                    <a:pt x="2295" y="2823"/>
                  </a:lnTo>
                  <a:lnTo>
                    <a:pt x="2332" y="2805"/>
                  </a:lnTo>
                  <a:lnTo>
                    <a:pt x="2368" y="2784"/>
                  </a:lnTo>
                  <a:lnTo>
                    <a:pt x="2404" y="2762"/>
                  </a:lnTo>
                  <a:lnTo>
                    <a:pt x="2440" y="2739"/>
                  </a:lnTo>
                  <a:lnTo>
                    <a:pt x="2474" y="2716"/>
                  </a:lnTo>
                  <a:lnTo>
                    <a:pt x="2506" y="2693"/>
                  </a:lnTo>
                  <a:lnTo>
                    <a:pt x="2536" y="2669"/>
                  </a:lnTo>
                  <a:lnTo>
                    <a:pt x="2564" y="2648"/>
                  </a:lnTo>
                  <a:lnTo>
                    <a:pt x="2588" y="2627"/>
                  </a:lnTo>
                  <a:lnTo>
                    <a:pt x="2610" y="2609"/>
                  </a:lnTo>
                  <a:lnTo>
                    <a:pt x="2667" y="2549"/>
                  </a:lnTo>
                  <a:lnTo>
                    <a:pt x="2719" y="2486"/>
                  </a:lnTo>
                  <a:lnTo>
                    <a:pt x="2766" y="2421"/>
                  </a:lnTo>
                  <a:lnTo>
                    <a:pt x="2810" y="2354"/>
                  </a:lnTo>
                  <a:lnTo>
                    <a:pt x="2850" y="2283"/>
                  </a:lnTo>
                  <a:lnTo>
                    <a:pt x="2886" y="2211"/>
                  </a:lnTo>
                  <a:lnTo>
                    <a:pt x="2916" y="2137"/>
                  </a:lnTo>
                  <a:lnTo>
                    <a:pt x="2943" y="2061"/>
                  </a:lnTo>
                  <a:lnTo>
                    <a:pt x="2964" y="1984"/>
                  </a:lnTo>
                  <a:lnTo>
                    <a:pt x="2980" y="1905"/>
                  </a:lnTo>
                  <a:lnTo>
                    <a:pt x="2992" y="1824"/>
                  </a:lnTo>
                  <a:lnTo>
                    <a:pt x="3000" y="1743"/>
                  </a:lnTo>
                  <a:lnTo>
                    <a:pt x="3003" y="1660"/>
                  </a:lnTo>
                  <a:lnTo>
                    <a:pt x="3000" y="1569"/>
                  </a:lnTo>
                  <a:lnTo>
                    <a:pt x="2990" y="1479"/>
                  </a:lnTo>
                  <a:lnTo>
                    <a:pt x="2975" y="1390"/>
                  </a:lnTo>
                  <a:lnTo>
                    <a:pt x="2955" y="1305"/>
                  </a:lnTo>
                  <a:lnTo>
                    <a:pt x="2928" y="1220"/>
                  </a:lnTo>
                  <a:lnTo>
                    <a:pt x="2897" y="1139"/>
                  </a:lnTo>
                  <a:lnTo>
                    <a:pt x="2860" y="1061"/>
                  </a:lnTo>
                  <a:lnTo>
                    <a:pt x="2819" y="984"/>
                  </a:lnTo>
                  <a:lnTo>
                    <a:pt x="2774" y="911"/>
                  </a:lnTo>
                  <a:lnTo>
                    <a:pt x="2723" y="842"/>
                  </a:lnTo>
                  <a:lnTo>
                    <a:pt x="2668" y="775"/>
                  </a:lnTo>
                  <a:lnTo>
                    <a:pt x="2610" y="712"/>
                  </a:lnTo>
                  <a:lnTo>
                    <a:pt x="2546" y="654"/>
                  </a:lnTo>
                  <a:lnTo>
                    <a:pt x="2480" y="599"/>
                  </a:lnTo>
                  <a:lnTo>
                    <a:pt x="2411" y="548"/>
                  </a:lnTo>
                  <a:lnTo>
                    <a:pt x="2338" y="503"/>
                  </a:lnTo>
                  <a:lnTo>
                    <a:pt x="2261" y="462"/>
                  </a:lnTo>
                  <a:lnTo>
                    <a:pt x="2183" y="425"/>
                  </a:lnTo>
                  <a:lnTo>
                    <a:pt x="2102" y="394"/>
                  </a:lnTo>
                  <a:lnTo>
                    <a:pt x="2017" y="367"/>
                  </a:lnTo>
                  <a:lnTo>
                    <a:pt x="1931" y="347"/>
                  </a:lnTo>
                  <a:lnTo>
                    <a:pt x="1843" y="331"/>
                  </a:lnTo>
                  <a:lnTo>
                    <a:pt x="1753" y="322"/>
                  </a:lnTo>
                  <a:lnTo>
                    <a:pt x="1662" y="319"/>
                  </a:lnTo>
                  <a:lnTo>
                    <a:pt x="1570" y="322"/>
                  </a:lnTo>
                  <a:lnTo>
                    <a:pt x="1479" y="331"/>
                  </a:lnTo>
                  <a:lnTo>
                    <a:pt x="1392" y="347"/>
                  </a:lnTo>
                  <a:lnTo>
                    <a:pt x="1305" y="367"/>
                  </a:lnTo>
                  <a:lnTo>
                    <a:pt x="1221" y="394"/>
                  </a:lnTo>
                  <a:lnTo>
                    <a:pt x="1139" y="425"/>
                  </a:lnTo>
                  <a:lnTo>
                    <a:pt x="1061" y="462"/>
                  </a:lnTo>
                  <a:lnTo>
                    <a:pt x="985" y="503"/>
                  </a:lnTo>
                  <a:lnTo>
                    <a:pt x="912" y="548"/>
                  </a:lnTo>
                  <a:lnTo>
                    <a:pt x="842" y="599"/>
                  </a:lnTo>
                  <a:lnTo>
                    <a:pt x="776" y="654"/>
                  </a:lnTo>
                  <a:lnTo>
                    <a:pt x="714" y="712"/>
                  </a:lnTo>
                  <a:lnTo>
                    <a:pt x="655" y="775"/>
                  </a:lnTo>
                  <a:lnTo>
                    <a:pt x="600" y="842"/>
                  </a:lnTo>
                  <a:lnTo>
                    <a:pt x="550" y="911"/>
                  </a:lnTo>
                  <a:lnTo>
                    <a:pt x="503" y="984"/>
                  </a:lnTo>
                  <a:lnTo>
                    <a:pt x="462" y="1061"/>
                  </a:lnTo>
                  <a:lnTo>
                    <a:pt x="426" y="1139"/>
                  </a:lnTo>
                  <a:lnTo>
                    <a:pt x="394" y="1220"/>
                  </a:lnTo>
                  <a:lnTo>
                    <a:pt x="368" y="1305"/>
                  </a:lnTo>
                  <a:lnTo>
                    <a:pt x="347" y="1390"/>
                  </a:lnTo>
                  <a:lnTo>
                    <a:pt x="332" y="1479"/>
                  </a:lnTo>
                  <a:lnTo>
                    <a:pt x="323" y="1569"/>
                  </a:lnTo>
                  <a:lnTo>
                    <a:pt x="320" y="1660"/>
                  </a:lnTo>
                  <a:lnTo>
                    <a:pt x="323" y="1743"/>
                  </a:lnTo>
                  <a:lnTo>
                    <a:pt x="330" y="1824"/>
                  </a:lnTo>
                  <a:lnTo>
                    <a:pt x="342" y="1904"/>
                  </a:lnTo>
                  <a:lnTo>
                    <a:pt x="358" y="1983"/>
                  </a:lnTo>
                  <a:lnTo>
                    <a:pt x="380" y="2059"/>
                  </a:lnTo>
                  <a:lnTo>
                    <a:pt x="406" y="2136"/>
                  </a:lnTo>
                  <a:lnTo>
                    <a:pt x="437" y="2210"/>
                  </a:lnTo>
                  <a:lnTo>
                    <a:pt x="471" y="2281"/>
                  </a:lnTo>
                  <a:lnTo>
                    <a:pt x="511" y="2352"/>
                  </a:lnTo>
                  <a:lnTo>
                    <a:pt x="555" y="2419"/>
                  </a:lnTo>
                  <a:lnTo>
                    <a:pt x="603" y="2485"/>
                  </a:lnTo>
                  <a:lnTo>
                    <a:pt x="655" y="2547"/>
                  </a:lnTo>
                  <a:lnTo>
                    <a:pt x="711" y="2607"/>
                  </a:lnTo>
                  <a:lnTo>
                    <a:pt x="768" y="2661"/>
                  </a:lnTo>
                  <a:lnTo>
                    <a:pt x="829" y="2712"/>
                  </a:lnTo>
                  <a:lnTo>
                    <a:pt x="892" y="2760"/>
                  </a:lnTo>
                  <a:lnTo>
                    <a:pt x="958" y="2803"/>
                  </a:lnTo>
                  <a:lnTo>
                    <a:pt x="1027" y="2842"/>
                  </a:lnTo>
                  <a:lnTo>
                    <a:pt x="1098" y="2878"/>
                  </a:lnTo>
                  <a:lnTo>
                    <a:pt x="1170" y="2910"/>
                  </a:lnTo>
                  <a:lnTo>
                    <a:pt x="1244" y="2936"/>
                  </a:lnTo>
                  <a:lnTo>
                    <a:pt x="1271" y="2947"/>
                  </a:lnTo>
                  <a:lnTo>
                    <a:pt x="1294" y="2962"/>
                  </a:lnTo>
                  <a:lnTo>
                    <a:pt x="1314" y="2982"/>
                  </a:lnTo>
                  <a:lnTo>
                    <a:pt x="1331" y="3003"/>
                  </a:lnTo>
                  <a:lnTo>
                    <a:pt x="1343" y="3028"/>
                  </a:lnTo>
                  <a:lnTo>
                    <a:pt x="1351" y="3054"/>
                  </a:lnTo>
                  <a:lnTo>
                    <a:pt x="1354" y="3082"/>
                  </a:lnTo>
                  <a:lnTo>
                    <a:pt x="1353" y="3109"/>
                  </a:lnTo>
                  <a:lnTo>
                    <a:pt x="1347" y="3138"/>
                  </a:lnTo>
                  <a:lnTo>
                    <a:pt x="1335" y="3165"/>
                  </a:lnTo>
                  <a:lnTo>
                    <a:pt x="1319" y="3189"/>
                  </a:lnTo>
                  <a:lnTo>
                    <a:pt x="1298" y="3209"/>
                  </a:lnTo>
                  <a:lnTo>
                    <a:pt x="1276" y="3226"/>
                  </a:lnTo>
                  <a:lnTo>
                    <a:pt x="1250" y="3237"/>
                  </a:lnTo>
                  <a:lnTo>
                    <a:pt x="1223" y="3246"/>
                  </a:lnTo>
                  <a:lnTo>
                    <a:pt x="1194" y="3248"/>
                  </a:lnTo>
                  <a:lnTo>
                    <a:pt x="1170" y="3246"/>
                  </a:lnTo>
                  <a:lnTo>
                    <a:pt x="1144" y="3240"/>
                  </a:lnTo>
                  <a:lnTo>
                    <a:pt x="1063" y="3211"/>
                  </a:lnTo>
                  <a:lnTo>
                    <a:pt x="983" y="3177"/>
                  </a:lnTo>
                  <a:lnTo>
                    <a:pt x="904" y="3140"/>
                  </a:lnTo>
                  <a:lnTo>
                    <a:pt x="828" y="3098"/>
                  </a:lnTo>
                  <a:lnTo>
                    <a:pt x="753" y="3052"/>
                  </a:lnTo>
                  <a:lnTo>
                    <a:pt x="682" y="3003"/>
                  </a:lnTo>
                  <a:lnTo>
                    <a:pt x="613" y="2949"/>
                  </a:lnTo>
                  <a:lnTo>
                    <a:pt x="547" y="2893"/>
                  </a:lnTo>
                  <a:lnTo>
                    <a:pt x="484" y="2832"/>
                  </a:lnTo>
                  <a:lnTo>
                    <a:pt x="419" y="2764"/>
                  </a:lnTo>
                  <a:lnTo>
                    <a:pt x="358" y="2693"/>
                  </a:lnTo>
                  <a:lnTo>
                    <a:pt x="302" y="2617"/>
                  </a:lnTo>
                  <a:lnTo>
                    <a:pt x="251" y="2541"/>
                  </a:lnTo>
                  <a:lnTo>
                    <a:pt x="205" y="2461"/>
                  </a:lnTo>
                  <a:lnTo>
                    <a:pt x="163" y="2379"/>
                  </a:lnTo>
                  <a:lnTo>
                    <a:pt x="125" y="2295"/>
                  </a:lnTo>
                  <a:lnTo>
                    <a:pt x="93" y="2209"/>
                  </a:lnTo>
                  <a:lnTo>
                    <a:pt x="64" y="2121"/>
                  </a:lnTo>
                  <a:lnTo>
                    <a:pt x="42" y="2032"/>
                  </a:lnTo>
                  <a:lnTo>
                    <a:pt x="23" y="1940"/>
                  </a:lnTo>
                  <a:lnTo>
                    <a:pt x="10" y="1849"/>
                  </a:lnTo>
                  <a:lnTo>
                    <a:pt x="3" y="1755"/>
                  </a:lnTo>
                  <a:lnTo>
                    <a:pt x="0" y="1660"/>
                  </a:lnTo>
                  <a:lnTo>
                    <a:pt x="3" y="1555"/>
                  </a:lnTo>
                  <a:lnTo>
                    <a:pt x="13" y="1453"/>
                  </a:lnTo>
                  <a:lnTo>
                    <a:pt x="29" y="1352"/>
                  </a:lnTo>
                  <a:lnTo>
                    <a:pt x="51" y="1252"/>
                  </a:lnTo>
                  <a:lnTo>
                    <a:pt x="78" y="1155"/>
                  </a:lnTo>
                  <a:lnTo>
                    <a:pt x="112" y="1061"/>
                  </a:lnTo>
                  <a:lnTo>
                    <a:pt x="151" y="969"/>
                  </a:lnTo>
                  <a:lnTo>
                    <a:pt x="194" y="880"/>
                  </a:lnTo>
                  <a:lnTo>
                    <a:pt x="244" y="795"/>
                  </a:lnTo>
                  <a:lnTo>
                    <a:pt x="298" y="712"/>
                  </a:lnTo>
                  <a:lnTo>
                    <a:pt x="356" y="633"/>
                  </a:lnTo>
                  <a:lnTo>
                    <a:pt x="419" y="558"/>
                  </a:lnTo>
                  <a:lnTo>
                    <a:pt x="487" y="486"/>
                  </a:lnTo>
                  <a:lnTo>
                    <a:pt x="559" y="419"/>
                  </a:lnTo>
                  <a:lnTo>
                    <a:pt x="634" y="356"/>
                  </a:lnTo>
                  <a:lnTo>
                    <a:pt x="713" y="298"/>
                  </a:lnTo>
                  <a:lnTo>
                    <a:pt x="795" y="244"/>
                  </a:lnTo>
                  <a:lnTo>
                    <a:pt x="881" y="194"/>
                  </a:lnTo>
                  <a:lnTo>
                    <a:pt x="969" y="150"/>
                  </a:lnTo>
                  <a:lnTo>
                    <a:pt x="1062" y="112"/>
                  </a:lnTo>
                  <a:lnTo>
                    <a:pt x="1156" y="78"/>
                  </a:lnTo>
                  <a:lnTo>
                    <a:pt x="1252" y="50"/>
                  </a:lnTo>
                  <a:lnTo>
                    <a:pt x="1352" y="28"/>
                  </a:lnTo>
                  <a:lnTo>
                    <a:pt x="1453" y="13"/>
                  </a:lnTo>
                  <a:lnTo>
                    <a:pt x="1557" y="3"/>
                  </a:lnTo>
                  <a:lnTo>
                    <a:pt x="1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</p:grpSp>
      <p:sp>
        <p:nvSpPr>
          <p:cNvPr id="47" name="TextBox 46"/>
          <p:cNvSpPr txBox="1"/>
          <p:nvPr userDrawn="1"/>
        </p:nvSpPr>
        <p:spPr>
          <a:xfrm>
            <a:off x="20896958" y="12622810"/>
            <a:ext cx="2469587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DUDE</a:t>
            </a:r>
          </a:p>
          <a:p>
            <a:pPr marL="0" indent="0" defTabSz="1828800" hangingPunct="1">
              <a:buClrTx/>
              <a:buSzTx/>
              <a:buFontTx/>
              <a:buNone/>
            </a:pPr>
            <a:r>
              <a:rPr lang="en-US" sz="2600" kern="1200" spc="240" dirty="0">
                <a:solidFill>
                  <a:srgbClr val="7F7F7F">
                    <a:lumMod val="60000"/>
                    <a:lumOff val="40000"/>
                  </a:srgbClr>
                </a:solidFill>
                <a:uFillTx/>
              </a:rPr>
              <a:t>INTELLIGENCE</a:t>
            </a:r>
          </a:p>
        </p:txBody>
      </p:sp>
      <p:grpSp>
        <p:nvGrpSpPr>
          <p:cNvPr id="48" name="Group 47"/>
          <p:cNvGrpSpPr>
            <a:grpSpLocks noChangeAspect="1"/>
          </p:cNvGrpSpPr>
          <p:nvPr userDrawn="1"/>
        </p:nvGrpSpPr>
        <p:grpSpPr>
          <a:xfrm flipH="1">
            <a:off x="21752171" y="11651890"/>
            <a:ext cx="749142" cy="822960"/>
            <a:chOff x="9064625" y="4037013"/>
            <a:chExt cx="434976" cy="47783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9" name="Freeform 242"/>
            <p:cNvSpPr>
              <a:spLocks noEditPoints="1"/>
            </p:cNvSpPr>
            <p:nvPr/>
          </p:nvSpPr>
          <p:spPr bwMode="auto">
            <a:xfrm>
              <a:off x="9136063" y="411003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0" name="Freeform 243"/>
            <p:cNvSpPr>
              <a:spLocks/>
            </p:cNvSpPr>
            <p:nvPr/>
          </p:nvSpPr>
          <p:spPr bwMode="auto">
            <a:xfrm>
              <a:off x="9272588" y="403701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1" name="Freeform 244"/>
            <p:cNvSpPr>
              <a:spLocks/>
            </p:cNvSpPr>
            <p:nvPr/>
          </p:nvSpPr>
          <p:spPr bwMode="auto">
            <a:xfrm>
              <a:off x="9169400" y="406558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2" name="Freeform 245"/>
            <p:cNvSpPr>
              <a:spLocks/>
            </p:cNvSpPr>
            <p:nvPr/>
          </p:nvSpPr>
          <p:spPr bwMode="auto">
            <a:xfrm>
              <a:off x="9093200" y="414020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3" name="Freeform 246"/>
            <p:cNvSpPr>
              <a:spLocks/>
            </p:cNvSpPr>
            <p:nvPr/>
          </p:nvSpPr>
          <p:spPr bwMode="auto">
            <a:xfrm>
              <a:off x="9064625" y="424338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4" name="Freeform 247"/>
            <p:cNvSpPr>
              <a:spLocks/>
            </p:cNvSpPr>
            <p:nvPr/>
          </p:nvSpPr>
          <p:spPr bwMode="auto">
            <a:xfrm>
              <a:off x="9093200" y="433387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5" name="Freeform 248"/>
            <p:cNvSpPr>
              <a:spLocks/>
            </p:cNvSpPr>
            <p:nvPr/>
          </p:nvSpPr>
          <p:spPr bwMode="auto">
            <a:xfrm>
              <a:off x="9429750" y="433387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6" name="Freeform 249"/>
            <p:cNvSpPr>
              <a:spLocks/>
            </p:cNvSpPr>
            <p:nvPr/>
          </p:nvSpPr>
          <p:spPr bwMode="auto">
            <a:xfrm>
              <a:off x="9453563" y="424338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7" name="Freeform 250"/>
            <p:cNvSpPr>
              <a:spLocks/>
            </p:cNvSpPr>
            <p:nvPr/>
          </p:nvSpPr>
          <p:spPr bwMode="auto">
            <a:xfrm>
              <a:off x="9429750" y="414020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  <p:sp>
          <p:nvSpPr>
            <p:cNvPr id="58" name="Freeform 251"/>
            <p:cNvSpPr>
              <a:spLocks/>
            </p:cNvSpPr>
            <p:nvPr/>
          </p:nvSpPr>
          <p:spPr bwMode="auto">
            <a:xfrm>
              <a:off x="9363075" y="406558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indent="0" algn="l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black"/>
                </a:solidFill>
                <a:uFillTx/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4959858" y="3698044"/>
            <a:ext cx="14630400" cy="322472"/>
            <a:chOff x="0" y="3294637"/>
            <a:chExt cx="12192000" cy="268726"/>
          </a:xfrm>
        </p:grpSpPr>
        <p:sp>
          <p:nvSpPr>
            <p:cNvPr id="61" name="Rectangle 60"/>
            <p:cNvSpPr/>
            <p:nvPr userDrawn="1"/>
          </p:nvSpPr>
          <p:spPr>
            <a:xfrm>
              <a:off x="0" y="3294637"/>
              <a:ext cx="2441448" cy="137160"/>
            </a:xfrm>
            <a:prstGeom prst="rect">
              <a:avLst/>
            </a:prstGeom>
            <a:solidFill>
              <a:srgbClr val="92C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2437638" y="3294637"/>
              <a:ext cx="2441448" cy="137160"/>
            </a:xfrm>
            <a:prstGeom prst="rect">
              <a:avLst/>
            </a:prstGeom>
            <a:solidFill>
              <a:srgbClr val="5B7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875276" y="3294637"/>
              <a:ext cx="2441448" cy="137160"/>
            </a:xfrm>
            <a:prstGeom prst="rect">
              <a:avLst/>
            </a:prstGeom>
            <a:solidFill>
              <a:srgbClr val="FF5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7312914" y="3294637"/>
              <a:ext cx="2441448" cy="137160"/>
            </a:xfrm>
            <a:prstGeom prst="rect">
              <a:avLst/>
            </a:prstGeom>
            <a:solidFill>
              <a:srgbClr val="5B7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9750552" y="3294637"/>
              <a:ext cx="2441448" cy="137160"/>
            </a:xfrm>
            <a:prstGeom prst="rect">
              <a:avLst/>
            </a:prstGeom>
            <a:solidFill>
              <a:srgbClr val="92C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2804160" y="3426203"/>
              <a:ext cx="6583680" cy="137160"/>
            </a:xfrm>
            <a:prstGeom prst="rect">
              <a:avLst/>
            </a:prstGeom>
            <a:solidFill>
              <a:srgbClr val="003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1828800" hangingPunct="1">
                <a:buClrTx/>
                <a:buSzTx/>
                <a:buFontTx/>
                <a:buNone/>
              </a:pPr>
              <a:endParaRPr lang="en-US" sz="3600" kern="1200" cap="none" spc="0">
                <a:solidFill>
                  <a:prstClr val="white"/>
                </a:solidFill>
                <a:uFillTx/>
              </a:endParaRPr>
            </a:p>
          </p:txBody>
        </p:sp>
      </p:grpSp>
      <p:grpSp>
        <p:nvGrpSpPr>
          <p:cNvPr id="69" name="Group 68"/>
          <p:cNvGrpSpPr>
            <a:grpSpLocks noChangeAspect="1"/>
          </p:cNvGrpSpPr>
          <p:nvPr userDrawn="1"/>
        </p:nvGrpSpPr>
        <p:grpSpPr>
          <a:xfrm>
            <a:off x="6779371" y="1079904"/>
            <a:ext cx="10825262" cy="1371600"/>
            <a:chOff x="6834208" y="7491"/>
            <a:chExt cx="4981293" cy="631148"/>
          </a:xfrm>
        </p:grpSpPr>
        <p:grpSp>
          <p:nvGrpSpPr>
            <p:cNvPr id="70" name="Group 69"/>
            <p:cNvGrpSpPr/>
            <p:nvPr userDrawn="1"/>
          </p:nvGrpSpPr>
          <p:grpSpPr>
            <a:xfrm>
              <a:off x="7391210" y="7491"/>
              <a:ext cx="4424291" cy="581025"/>
              <a:chOff x="7391210" y="7491"/>
              <a:chExt cx="4424291" cy="581025"/>
            </a:xfrm>
          </p:grpSpPr>
          <p:pic>
            <p:nvPicPr>
              <p:cNvPr id="72" name="Picture 71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45" t="19608" r="28849" b="52191"/>
              <a:stretch/>
            </p:blipFill>
            <p:spPr>
              <a:xfrm>
                <a:off x="7391210" y="57659"/>
                <a:ext cx="1533525" cy="523874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39" t="46783" b="21939"/>
              <a:stretch/>
            </p:blipFill>
            <p:spPr>
              <a:xfrm>
                <a:off x="8899059" y="7491"/>
                <a:ext cx="2916442" cy="581025"/>
              </a:xfrm>
              <a:prstGeom prst="rect">
                <a:avLst/>
              </a:prstGeom>
            </p:spPr>
          </p:pic>
        </p:grpSp>
        <p:pic>
          <p:nvPicPr>
            <p:cNvPr id="71" name="Picture 7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80"/>
            <a:stretch/>
          </p:blipFill>
          <p:spPr>
            <a:xfrm>
              <a:off x="6834208" y="44279"/>
              <a:ext cx="476480" cy="59436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3617844"/>
            <a:ext cx="9223513" cy="10933044"/>
          </a:xfrm>
          <a:prstGeom prst="rect">
            <a:avLst/>
          </a:prstGeom>
          <a:noFill/>
          <a:ln w="2032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1999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271832" y="4457700"/>
            <a:ext cx="9104312" cy="7031244"/>
          </a:xfrm>
          <a:prstGeom prst="rect">
            <a:avLst/>
          </a:prstGeom>
        </p:spPr>
        <p:txBody>
          <a:bodyPr/>
          <a:lstStyle>
            <a:lvl1pPr marL="493888" indent="-493888">
              <a:buClr>
                <a:srgbClr val="FA4616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 marL="938388" indent="-493888">
              <a:buClr>
                <a:srgbClr val="FA4616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2pPr>
            <a:lvl3pPr marL="1382888" indent="-493888">
              <a:buClr>
                <a:srgbClr val="FA4616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3pPr>
            <a:lvl4pPr marL="1827388" indent="-493888">
              <a:buClr>
                <a:srgbClr val="FA4616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4pPr>
            <a:lvl5pPr marL="2271888" indent="-493888">
              <a:buClr>
                <a:srgbClr val="FA4616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4271832" y="1252049"/>
            <a:ext cx="9104312" cy="4895538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8000" cap="none" spc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50883"/>
            <a:ext cx="21945600" cy="321020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11000" b="1">
                <a:solidFill>
                  <a:srgbClr val="003D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200" y="448148"/>
            <a:ext cx="82296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spc="400" baseline="0">
                <a:solidFill>
                  <a:schemeClr val="accent4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6589274"/>
            <a:ext cx="24384000" cy="537452"/>
            <a:chOff x="0" y="3294637"/>
            <a:chExt cx="12192000" cy="268726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3294637"/>
              <a:ext cx="2441448" cy="137160"/>
            </a:xfrm>
            <a:prstGeom prst="rect">
              <a:avLst/>
            </a:prstGeom>
            <a:solidFill>
              <a:srgbClr val="92C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437638" y="3294637"/>
              <a:ext cx="2441448" cy="137160"/>
            </a:xfrm>
            <a:prstGeom prst="rect">
              <a:avLst/>
            </a:prstGeom>
            <a:solidFill>
              <a:srgbClr val="5B7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56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875276" y="3294637"/>
              <a:ext cx="2441448" cy="137160"/>
            </a:xfrm>
            <a:prstGeom prst="rect">
              <a:avLst/>
            </a:prstGeom>
            <a:solidFill>
              <a:srgbClr val="FF5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56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312914" y="3294637"/>
              <a:ext cx="2441448" cy="137160"/>
            </a:xfrm>
            <a:prstGeom prst="rect">
              <a:avLst/>
            </a:prstGeom>
            <a:solidFill>
              <a:srgbClr val="5B7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56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9750552" y="3294637"/>
              <a:ext cx="2441448" cy="137160"/>
            </a:xfrm>
            <a:prstGeom prst="rect">
              <a:avLst/>
            </a:prstGeom>
            <a:solidFill>
              <a:srgbClr val="92C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804160" y="3426203"/>
              <a:ext cx="6583680" cy="137160"/>
            </a:xfrm>
            <a:prstGeom prst="rect">
              <a:avLst/>
            </a:prstGeom>
            <a:solidFill>
              <a:srgbClr val="003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/>
            </a:p>
          </p:txBody>
        </p:sp>
      </p:grpSp>
      <p:sp>
        <p:nvSpPr>
          <p:cNvPr id="76" name="TextBox 75"/>
          <p:cNvSpPr txBox="1"/>
          <p:nvPr userDrawn="1"/>
        </p:nvSpPr>
        <p:spPr>
          <a:xfrm>
            <a:off x="901239" y="12622810"/>
            <a:ext cx="2815514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MAINTENANCE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MANAGEMENT</a:t>
            </a:r>
          </a:p>
        </p:txBody>
      </p:sp>
      <p:grpSp>
        <p:nvGrpSpPr>
          <p:cNvPr id="69" name="Group 194"/>
          <p:cNvGrpSpPr>
            <a:grpSpLocks noChangeAspect="1"/>
          </p:cNvGrpSpPr>
          <p:nvPr userDrawn="1"/>
        </p:nvGrpSpPr>
        <p:grpSpPr bwMode="auto">
          <a:xfrm>
            <a:off x="1920245" y="11679368"/>
            <a:ext cx="757594" cy="754380"/>
            <a:chOff x="3572" y="3930"/>
            <a:chExt cx="236" cy="23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0" name="Freeform 196"/>
            <p:cNvSpPr>
              <a:spLocks/>
            </p:cNvSpPr>
            <p:nvPr/>
          </p:nvSpPr>
          <p:spPr bwMode="auto">
            <a:xfrm>
              <a:off x="3572" y="3930"/>
              <a:ext cx="118" cy="117"/>
            </a:xfrm>
            <a:custGeom>
              <a:avLst/>
              <a:gdLst>
                <a:gd name="T0" fmla="*/ 774 w 1650"/>
                <a:gd name="T1" fmla="*/ 4 h 1639"/>
                <a:gd name="T2" fmla="*/ 889 w 1650"/>
                <a:gd name="T3" fmla="*/ 25 h 1639"/>
                <a:gd name="T4" fmla="*/ 1001 w 1650"/>
                <a:gd name="T5" fmla="*/ 65 h 1639"/>
                <a:gd name="T6" fmla="*/ 1105 w 1650"/>
                <a:gd name="T7" fmla="*/ 126 h 1639"/>
                <a:gd name="T8" fmla="*/ 1200 w 1650"/>
                <a:gd name="T9" fmla="*/ 205 h 1639"/>
                <a:gd name="T10" fmla="*/ 1278 w 1650"/>
                <a:gd name="T11" fmla="*/ 298 h 1639"/>
                <a:gd name="T12" fmla="*/ 1338 w 1650"/>
                <a:gd name="T13" fmla="*/ 399 h 1639"/>
                <a:gd name="T14" fmla="*/ 1379 w 1650"/>
                <a:gd name="T15" fmla="*/ 507 h 1639"/>
                <a:gd name="T16" fmla="*/ 1402 w 1650"/>
                <a:gd name="T17" fmla="*/ 619 h 1639"/>
                <a:gd name="T18" fmla="*/ 1406 w 1650"/>
                <a:gd name="T19" fmla="*/ 733 h 1639"/>
                <a:gd name="T20" fmla="*/ 1397 w 1650"/>
                <a:gd name="T21" fmla="*/ 830 h 1639"/>
                <a:gd name="T22" fmla="*/ 1408 w 1650"/>
                <a:gd name="T23" fmla="*/ 906 h 1639"/>
                <a:gd name="T24" fmla="*/ 1437 w 1650"/>
                <a:gd name="T25" fmla="*/ 977 h 1639"/>
                <a:gd name="T26" fmla="*/ 1485 w 1650"/>
                <a:gd name="T27" fmla="*/ 1039 h 1639"/>
                <a:gd name="T28" fmla="*/ 1495 w 1650"/>
                <a:gd name="T29" fmla="*/ 1358 h 1639"/>
                <a:gd name="T30" fmla="*/ 1252 w 1650"/>
                <a:gd name="T31" fmla="*/ 1121 h 1639"/>
                <a:gd name="T32" fmla="*/ 1214 w 1650"/>
                <a:gd name="T33" fmla="*/ 1108 h 1639"/>
                <a:gd name="T34" fmla="*/ 1176 w 1650"/>
                <a:gd name="T35" fmla="*/ 1112 h 1639"/>
                <a:gd name="T36" fmla="*/ 1141 w 1650"/>
                <a:gd name="T37" fmla="*/ 1134 h 1639"/>
                <a:gd name="T38" fmla="*/ 1119 w 1650"/>
                <a:gd name="T39" fmla="*/ 1168 h 1639"/>
                <a:gd name="T40" fmla="*/ 1115 w 1650"/>
                <a:gd name="T41" fmla="*/ 1207 h 1639"/>
                <a:gd name="T42" fmla="*/ 1128 w 1650"/>
                <a:gd name="T43" fmla="*/ 1244 h 1639"/>
                <a:gd name="T44" fmla="*/ 1367 w 1650"/>
                <a:gd name="T45" fmla="*/ 1484 h 1639"/>
                <a:gd name="T46" fmla="*/ 1045 w 1650"/>
                <a:gd name="T47" fmla="*/ 1474 h 1639"/>
                <a:gd name="T48" fmla="*/ 984 w 1650"/>
                <a:gd name="T49" fmla="*/ 1427 h 1639"/>
                <a:gd name="T50" fmla="*/ 912 w 1650"/>
                <a:gd name="T51" fmla="*/ 1398 h 1639"/>
                <a:gd name="T52" fmla="*/ 835 w 1650"/>
                <a:gd name="T53" fmla="*/ 1388 h 1639"/>
                <a:gd name="T54" fmla="*/ 738 w 1650"/>
                <a:gd name="T55" fmla="*/ 1396 h 1639"/>
                <a:gd name="T56" fmla="*/ 623 w 1650"/>
                <a:gd name="T57" fmla="*/ 1392 h 1639"/>
                <a:gd name="T58" fmla="*/ 510 w 1650"/>
                <a:gd name="T59" fmla="*/ 1369 h 1639"/>
                <a:gd name="T60" fmla="*/ 402 w 1650"/>
                <a:gd name="T61" fmla="*/ 1329 h 1639"/>
                <a:gd name="T62" fmla="*/ 300 w 1650"/>
                <a:gd name="T63" fmla="*/ 1270 h 1639"/>
                <a:gd name="T64" fmla="*/ 206 w 1650"/>
                <a:gd name="T65" fmla="*/ 1192 h 1639"/>
                <a:gd name="T66" fmla="*/ 126 w 1650"/>
                <a:gd name="T67" fmla="*/ 1098 h 1639"/>
                <a:gd name="T68" fmla="*/ 66 w 1650"/>
                <a:gd name="T69" fmla="*/ 993 h 1639"/>
                <a:gd name="T70" fmla="*/ 25 w 1650"/>
                <a:gd name="T71" fmla="*/ 884 h 1639"/>
                <a:gd name="T72" fmla="*/ 4 w 1650"/>
                <a:gd name="T73" fmla="*/ 769 h 1639"/>
                <a:gd name="T74" fmla="*/ 1 w 1650"/>
                <a:gd name="T75" fmla="*/ 653 h 1639"/>
                <a:gd name="T76" fmla="*/ 12 w 1650"/>
                <a:gd name="T77" fmla="*/ 581 h 1639"/>
                <a:gd name="T78" fmla="*/ 30 w 1650"/>
                <a:gd name="T79" fmla="*/ 564 h 1639"/>
                <a:gd name="T80" fmla="*/ 55 w 1650"/>
                <a:gd name="T81" fmla="*/ 560 h 1639"/>
                <a:gd name="T82" fmla="*/ 79 w 1650"/>
                <a:gd name="T83" fmla="*/ 571 h 1639"/>
                <a:gd name="T84" fmla="*/ 319 w 1650"/>
                <a:gd name="T85" fmla="*/ 805 h 1639"/>
                <a:gd name="T86" fmla="*/ 377 w 1650"/>
                <a:gd name="T87" fmla="*/ 840 h 1639"/>
                <a:gd name="T88" fmla="*/ 441 w 1650"/>
                <a:gd name="T89" fmla="*/ 856 h 1639"/>
                <a:gd name="T90" fmla="*/ 508 w 1650"/>
                <a:gd name="T91" fmla="*/ 856 h 1639"/>
                <a:gd name="T92" fmla="*/ 572 w 1650"/>
                <a:gd name="T93" fmla="*/ 840 h 1639"/>
                <a:gd name="T94" fmla="*/ 631 w 1650"/>
                <a:gd name="T95" fmla="*/ 805 h 1639"/>
                <a:gd name="T96" fmla="*/ 788 w 1650"/>
                <a:gd name="T97" fmla="*/ 653 h 1639"/>
                <a:gd name="T98" fmla="*/ 831 w 1650"/>
                <a:gd name="T99" fmla="*/ 598 h 1639"/>
                <a:gd name="T100" fmla="*/ 856 w 1650"/>
                <a:gd name="T101" fmla="*/ 537 h 1639"/>
                <a:gd name="T102" fmla="*/ 864 w 1650"/>
                <a:gd name="T103" fmla="*/ 472 h 1639"/>
                <a:gd name="T104" fmla="*/ 856 w 1650"/>
                <a:gd name="T105" fmla="*/ 406 h 1639"/>
                <a:gd name="T106" fmla="*/ 831 w 1650"/>
                <a:gd name="T107" fmla="*/ 345 h 1639"/>
                <a:gd name="T108" fmla="*/ 788 w 1650"/>
                <a:gd name="T109" fmla="*/ 290 h 1639"/>
                <a:gd name="T110" fmla="*/ 568 w 1650"/>
                <a:gd name="T111" fmla="*/ 67 h 1639"/>
                <a:gd name="T112" fmla="*/ 565 w 1650"/>
                <a:gd name="T113" fmla="*/ 42 h 1639"/>
                <a:gd name="T114" fmla="*/ 576 w 1650"/>
                <a:gd name="T115" fmla="*/ 19 h 1639"/>
                <a:gd name="T116" fmla="*/ 599 w 1650"/>
                <a:gd name="T117" fmla="*/ 8 h 1639"/>
                <a:gd name="T118" fmla="*/ 715 w 1650"/>
                <a:gd name="T11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0" h="1639">
                  <a:moveTo>
                    <a:pt x="715" y="0"/>
                  </a:moveTo>
                  <a:lnTo>
                    <a:pt x="774" y="4"/>
                  </a:lnTo>
                  <a:lnTo>
                    <a:pt x="833" y="12"/>
                  </a:lnTo>
                  <a:lnTo>
                    <a:pt x="889" y="25"/>
                  </a:lnTo>
                  <a:lnTo>
                    <a:pt x="946" y="43"/>
                  </a:lnTo>
                  <a:lnTo>
                    <a:pt x="1001" y="65"/>
                  </a:lnTo>
                  <a:lnTo>
                    <a:pt x="1054" y="94"/>
                  </a:lnTo>
                  <a:lnTo>
                    <a:pt x="1105" y="126"/>
                  </a:lnTo>
                  <a:lnTo>
                    <a:pt x="1154" y="163"/>
                  </a:lnTo>
                  <a:lnTo>
                    <a:pt x="1200" y="205"/>
                  </a:lnTo>
                  <a:lnTo>
                    <a:pt x="1242" y="249"/>
                  </a:lnTo>
                  <a:lnTo>
                    <a:pt x="1278" y="298"/>
                  </a:lnTo>
                  <a:lnTo>
                    <a:pt x="1310" y="347"/>
                  </a:lnTo>
                  <a:lnTo>
                    <a:pt x="1338" y="399"/>
                  </a:lnTo>
                  <a:lnTo>
                    <a:pt x="1361" y="452"/>
                  </a:lnTo>
                  <a:lnTo>
                    <a:pt x="1379" y="507"/>
                  </a:lnTo>
                  <a:lnTo>
                    <a:pt x="1392" y="563"/>
                  </a:lnTo>
                  <a:lnTo>
                    <a:pt x="1402" y="619"/>
                  </a:lnTo>
                  <a:lnTo>
                    <a:pt x="1406" y="677"/>
                  </a:lnTo>
                  <a:lnTo>
                    <a:pt x="1406" y="733"/>
                  </a:lnTo>
                  <a:lnTo>
                    <a:pt x="1400" y="790"/>
                  </a:lnTo>
                  <a:lnTo>
                    <a:pt x="1397" y="830"/>
                  </a:lnTo>
                  <a:lnTo>
                    <a:pt x="1400" y="868"/>
                  </a:lnTo>
                  <a:lnTo>
                    <a:pt x="1408" y="906"/>
                  </a:lnTo>
                  <a:lnTo>
                    <a:pt x="1420" y="942"/>
                  </a:lnTo>
                  <a:lnTo>
                    <a:pt x="1437" y="977"/>
                  </a:lnTo>
                  <a:lnTo>
                    <a:pt x="1458" y="1010"/>
                  </a:lnTo>
                  <a:lnTo>
                    <a:pt x="1485" y="1039"/>
                  </a:lnTo>
                  <a:lnTo>
                    <a:pt x="1650" y="1204"/>
                  </a:lnTo>
                  <a:lnTo>
                    <a:pt x="1495" y="1358"/>
                  </a:lnTo>
                  <a:lnTo>
                    <a:pt x="1268" y="1134"/>
                  </a:lnTo>
                  <a:lnTo>
                    <a:pt x="1252" y="1121"/>
                  </a:lnTo>
                  <a:lnTo>
                    <a:pt x="1234" y="1112"/>
                  </a:lnTo>
                  <a:lnTo>
                    <a:pt x="1214" y="1108"/>
                  </a:lnTo>
                  <a:lnTo>
                    <a:pt x="1195" y="1108"/>
                  </a:lnTo>
                  <a:lnTo>
                    <a:pt x="1176" y="1112"/>
                  </a:lnTo>
                  <a:lnTo>
                    <a:pt x="1158" y="1121"/>
                  </a:lnTo>
                  <a:lnTo>
                    <a:pt x="1141" y="1134"/>
                  </a:lnTo>
                  <a:lnTo>
                    <a:pt x="1128" y="1150"/>
                  </a:lnTo>
                  <a:lnTo>
                    <a:pt x="1119" y="1168"/>
                  </a:lnTo>
                  <a:lnTo>
                    <a:pt x="1115" y="1187"/>
                  </a:lnTo>
                  <a:lnTo>
                    <a:pt x="1115" y="1207"/>
                  </a:lnTo>
                  <a:lnTo>
                    <a:pt x="1119" y="1226"/>
                  </a:lnTo>
                  <a:lnTo>
                    <a:pt x="1128" y="1244"/>
                  </a:lnTo>
                  <a:lnTo>
                    <a:pt x="1141" y="1260"/>
                  </a:lnTo>
                  <a:lnTo>
                    <a:pt x="1367" y="1484"/>
                  </a:lnTo>
                  <a:lnTo>
                    <a:pt x="1210" y="1639"/>
                  </a:lnTo>
                  <a:lnTo>
                    <a:pt x="1045" y="1474"/>
                  </a:lnTo>
                  <a:lnTo>
                    <a:pt x="1016" y="1449"/>
                  </a:lnTo>
                  <a:lnTo>
                    <a:pt x="984" y="1427"/>
                  </a:lnTo>
                  <a:lnTo>
                    <a:pt x="948" y="1411"/>
                  </a:lnTo>
                  <a:lnTo>
                    <a:pt x="912" y="1398"/>
                  </a:lnTo>
                  <a:lnTo>
                    <a:pt x="874" y="1391"/>
                  </a:lnTo>
                  <a:lnTo>
                    <a:pt x="835" y="1388"/>
                  </a:lnTo>
                  <a:lnTo>
                    <a:pt x="795" y="1391"/>
                  </a:lnTo>
                  <a:lnTo>
                    <a:pt x="738" y="1396"/>
                  </a:lnTo>
                  <a:lnTo>
                    <a:pt x="681" y="1396"/>
                  </a:lnTo>
                  <a:lnTo>
                    <a:pt x="623" y="1392"/>
                  </a:lnTo>
                  <a:lnTo>
                    <a:pt x="567" y="1384"/>
                  </a:lnTo>
                  <a:lnTo>
                    <a:pt x="510" y="1369"/>
                  </a:lnTo>
                  <a:lnTo>
                    <a:pt x="455" y="1351"/>
                  </a:lnTo>
                  <a:lnTo>
                    <a:pt x="402" y="1329"/>
                  </a:lnTo>
                  <a:lnTo>
                    <a:pt x="349" y="1302"/>
                  </a:lnTo>
                  <a:lnTo>
                    <a:pt x="300" y="1270"/>
                  </a:lnTo>
                  <a:lnTo>
                    <a:pt x="251" y="1233"/>
                  </a:lnTo>
                  <a:lnTo>
                    <a:pt x="206" y="1192"/>
                  </a:lnTo>
                  <a:lnTo>
                    <a:pt x="164" y="1146"/>
                  </a:lnTo>
                  <a:lnTo>
                    <a:pt x="126" y="1098"/>
                  </a:lnTo>
                  <a:lnTo>
                    <a:pt x="94" y="1047"/>
                  </a:lnTo>
                  <a:lnTo>
                    <a:pt x="66" y="993"/>
                  </a:lnTo>
                  <a:lnTo>
                    <a:pt x="44" y="939"/>
                  </a:lnTo>
                  <a:lnTo>
                    <a:pt x="25" y="884"/>
                  </a:lnTo>
                  <a:lnTo>
                    <a:pt x="12" y="827"/>
                  </a:lnTo>
                  <a:lnTo>
                    <a:pt x="4" y="769"/>
                  </a:lnTo>
                  <a:lnTo>
                    <a:pt x="0" y="711"/>
                  </a:lnTo>
                  <a:lnTo>
                    <a:pt x="1" y="653"/>
                  </a:lnTo>
                  <a:lnTo>
                    <a:pt x="8" y="594"/>
                  </a:lnTo>
                  <a:lnTo>
                    <a:pt x="12" y="581"/>
                  </a:lnTo>
                  <a:lnTo>
                    <a:pt x="20" y="571"/>
                  </a:lnTo>
                  <a:lnTo>
                    <a:pt x="30" y="564"/>
                  </a:lnTo>
                  <a:lnTo>
                    <a:pt x="42" y="560"/>
                  </a:lnTo>
                  <a:lnTo>
                    <a:pt x="55" y="560"/>
                  </a:lnTo>
                  <a:lnTo>
                    <a:pt x="68" y="563"/>
                  </a:lnTo>
                  <a:lnTo>
                    <a:pt x="79" y="571"/>
                  </a:lnTo>
                  <a:lnTo>
                    <a:pt x="292" y="783"/>
                  </a:lnTo>
                  <a:lnTo>
                    <a:pt x="319" y="805"/>
                  </a:lnTo>
                  <a:lnTo>
                    <a:pt x="347" y="825"/>
                  </a:lnTo>
                  <a:lnTo>
                    <a:pt x="377" y="840"/>
                  </a:lnTo>
                  <a:lnTo>
                    <a:pt x="409" y="850"/>
                  </a:lnTo>
                  <a:lnTo>
                    <a:pt x="441" y="856"/>
                  </a:lnTo>
                  <a:lnTo>
                    <a:pt x="475" y="859"/>
                  </a:lnTo>
                  <a:lnTo>
                    <a:pt x="508" y="856"/>
                  </a:lnTo>
                  <a:lnTo>
                    <a:pt x="540" y="850"/>
                  </a:lnTo>
                  <a:lnTo>
                    <a:pt x="572" y="840"/>
                  </a:lnTo>
                  <a:lnTo>
                    <a:pt x="602" y="825"/>
                  </a:lnTo>
                  <a:lnTo>
                    <a:pt x="631" y="805"/>
                  </a:lnTo>
                  <a:lnTo>
                    <a:pt x="658" y="783"/>
                  </a:lnTo>
                  <a:lnTo>
                    <a:pt x="788" y="653"/>
                  </a:lnTo>
                  <a:lnTo>
                    <a:pt x="812" y="626"/>
                  </a:lnTo>
                  <a:lnTo>
                    <a:pt x="831" y="598"/>
                  </a:lnTo>
                  <a:lnTo>
                    <a:pt x="845" y="568"/>
                  </a:lnTo>
                  <a:lnTo>
                    <a:pt x="856" y="537"/>
                  </a:lnTo>
                  <a:lnTo>
                    <a:pt x="862" y="505"/>
                  </a:lnTo>
                  <a:lnTo>
                    <a:pt x="864" y="472"/>
                  </a:lnTo>
                  <a:lnTo>
                    <a:pt x="862" y="438"/>
                  </a:lnTo>
                  <a:lnTo>
                    <a:pt x="856" y="406"/>
                  </a:lnTo>
                  <a:lnTo>
                    <a:pt x="845" y="375"/>
                  </a:lnTo>
                  <a:lnTo>
                    <a:pt x="831" y="345"/>
                  </a:lnTo>
                  <a:lnTo>
                    <a:pt x="812" y="316"/>
                  </a:lnTo>
                  <a:lnTo>
                    <a:pt x="788" y="290"/>
                  </a:lnTo>
                  <a:lnTo>
                    <a:pt x="576" y="78"/>
                  </a:lnTo>
                  <a:lnTo>
                    <a:pt x="568" y="67"/>
                  </a:lnTo>
                  <a:lnTo>
                    <a:pt x="564" y="54"/>
                  </a:lnTo>
                  <a:lnTo>
                    <a:pt x="565" y="42"/>
                  </a:lnTo>
                  <a:lnTo>
                    <a:pt x="568" y="30"/>
                  </a:lnTo>
                  <a:lnTo>
                    <a:pt x="576" y="19"/>
                  </a:lnTo>
                  <a:lnTo>
                    <a:pt x="586" y="12"/>
                  </a:lnTo>
                  <a:lnTo>
                    <a:pt x="599" y="8"/>
                  </a:lnTo>
                  <a:lnTo>
                    <a:pt x="658" y="2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71" name="Freeform 197"/>
            <p:cNvSpPr>
              <a:spLocks/>
            </p:cNvSpPr>
            <p:nvPr/>
          </p:nvSpPr>
          <p:spPr bwMode="auto">
            <a:xfrm>
              <a:off x="3692" y="4049"/>
              <a:ext cx="106" cy="105"/>
            </a:xfrm>
            <a:custGeom>
              <a:avLst/>
              <a:gdLst>
                <a:gd name="T0" fmla="*/ 440 w 1485"/>
                <a:gd name="T1" fmla="*/ 0 h 1475"/>
                <a:gd name="T2" fmla="*/ 1395 w 1485"/>
                <a:gd name="T3" fmla="*/ 949 h 1475"/>
                <a:gd name="T4" fmla="*/ 1422 w 1485"/>
                <a:gd name="T5" fmla="*/ 978 h 1475"/>
                <a:gd name="T6" fmla="*/ 1443 w 1485"/>
                <a:gd name="T7" fmla="*/ 1010 h 1475"/>
                <a:gd name="T8" fmla="*/ 1460 w 1485"/>
                <a:gd name="T9" fmla="*/ 1043 h 1475"/>
                <a:gd name="T10" fmla="*/ 1472 w 1485"/>
                <a:gd name="T11" fmla="*/ 1077 h 1475"/>
                <a:gd name="T12" fmla="*/ 1481 w 1485"/>
                <a:gd name="T13" fmla="*/ 1113 h 1475"/>
                <a:gd name="T14" fmla="*/ 1485 w 1485"/>
                <a:gd name="T15" fmla="*/ 1149 h 1475"/>
                <a:gd name="T16" fmla="*/ 1485 w 1485"/>
                <a:gd name="T17" fmla="*/ 1186 h 1475"/>
                <a:gd name="T18" fmla="*/ 1481 w 1485"/>
                <a:gd name="T19" fmla="*/ 1222 h 1475"/>
                <a:gd name="T20" fmla="*/ 1472 w 1485"/>
                <a:gd name="T21" fmla="*/ 1257 h 1475"/>
                <a:gd name="T22" fmla="*/ 1459 w 1485"/>
                <a:gd name="T23" fmla="*/ 1292 h 1475"/>
                <a:gd name="T24" fmla="*/ 1442 w 1485"/>
                <a:gd name="T25" fmla="*/ 1325 h 1475"/>
                <a:gd name="T26" fmla="*/ 1421 w 1485"/>
                <a:gd name="T27" fmla="*/ 1356 h 1475"/>
                <a:gd name="T28" fmla="*/ 1394 w 1485"/>
                <a:gd name="T29" fmla="*/ 1386 h 1475"/>
                <a:gd name="T30" fmla="*/ 1366 w 1485"/>
                <a:gd name="T31" fmla="*/ 1411 h 1475"/>
                <a:gd name="T32" fmla="*/ 1334 w 1485"/>
                <a:gd name="T33" fmla="*/ 1432 h 1475"/>
                <a:gd name="T34" fmla="*/ 1301 w 1485"/>
                <a:gd name="T35" fmla="*/ 1449 h 1475"/>
                <a:gd name="T36" fmla="*/ 1266 w 1485"/>
                <a:gd name="T37" fmla="*/ 1462 h 1475"/>
                <a:gd name="T38" fmla="*/ 1230 w 1485"/>
                <a:gd name="T39" fmla="*/ 1471 h 1475"/>
                <a:gd name="T40" fmla="*/ 1194 w 1485"/>
                <a:gd name="T41" fmla="*/ 1475 h 1475"/>
                <a:gd name="T42" fmla="*/ 1157 w 1485"/>
                <a:gd name="T43" fmla="*/ 1475 h 1475"/>
                <a:gd name="T44" fmla="*/ 1121 w 1485"/>
                <a:gd name="T45" fmla="*/ 1471 h 1475"/>
                <a:gd name="T46" fmla="*/ 1085 w 1485"/>
                <a:gd name="T47" fmla="*/ 1463 h 1475"/>
                <a:gd name="T48" fmla="*/ 1050 w 1485"/>
                <a:gd name="T49" fmla="*/ 1450 h 1475"/>
                <a:gd name="T50" fmla="*/ 1017 w 1485"/>
                <a:gd name="T51" fmla="*/ 1433 h 1475"/>
                <a:gd name="T52" fmla="*/ 985 w 1485"/>
                <a:gd name="T53" fmla="*/ 1412 h 1475"/>
                <a:gd name="T54" fmla="*/ 956 w 1485"/>
                <a:gd name="T55" fmla="*/ 1386 h 1475"/>
                <a:gd name="T56" fmla="*/ 0 w 1485"/>
                <a:gd name="T57" fmla="*/ 435 h 1475"/>
                <a:gd name="T58" fmla="*/ 156 w 1485"/>
                <a:gd name="T59" fmla="*/ 281 h 1475"/>
                <a:gd name="T60" fmla="*/ 1085 w 1485"/>
                <a:gd name="T61" fmla="*/ 1204 h 1475"/>
                <a:gd name="T62" fmla="*/ 1101 w 1485"/>
                <a:gd name="T63" fmla="*/ 1216 h 1475"/>
                <a:gd name="T64" fmla="*/ 1119 w 1485"/>
                <a:gd name="T65" fmla="*/ 1225 h 1475"/>
                <a:gd name="T66" fmla="*/ 1138 w 1485"/>
                <a:gd name="T67" fmla="*/ 1229 h 1475"/>
                <a:gd name="T68" fmla="*/ 1157 w 1485"/>
                <a:gd name="T69" fmla="*/ 1229 h 1475"/>
                <a:gd name="T70" fmla="*/ 1177 w 1485"/>
                <a:gd name="T71" fmla="*/ 1225 h 1475"/>
                <a:gd name="T72" fmla="*/ 1195 w 1485"/>
                <a:gd name="T73" fmla="*/ 1216 h 1475"/>
                <a:gd name="T74" fmla="*/ 1212 w 1485"/>
                <a:gd name="T75" fmla="*/ 1204 h 1475"/>
                <a:gd name="T76" fmla="*/ 1224 w 1485"/>
                <a:gd name="T77" fmla="*/ 1187 h 1475"/>
                <a:gd name="T78" fmla="*/ 1233 w 1485"/>
                <a:gd name="T79" fmla="*/ 1168 h 1475"/>
                <a:gd name="T80" fmla="*/ 1237 w 1485"/>
                <a:gd name="T81" fmla="*/ 1149 h 1475"/>
                <a:gd name="T82" fmla="*/ 1237 w 1485"/>
                <a:gd name="T83" fmla="*/ 1130 h 1475"/>
                <a:gd name="T84" fmla="*/ 1233 w 1485"/>
                <a:gd name="T85" fmla="*/ 1111 h 1475"/>
                <a:gd name="T86" fmla="*/ 1224 w 1485"/>
                <a:gd name="T87" fmla="*/ 1093 h 1475"/>
                <a:gd name="T88" fmla="*/ 1212 w 1485"/>
                <a:gd name="T89" fmla="*/ 1077 h 1475"/>
                <a:gd name="T90" fmla="*/ 283 w 1485"/>
                <a:gd name="T91" fmla="*/ 154 h 1475"/>
                <a:gd name="T92" fmla="*/ 440 w 1485"/>
                <a:gd name="T93" fmla="*/ 0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5" h="1475">
                  <a:moveTo>
                    <a:pt x="440" y="0"/>
                  </a:moveTo>
                  <a:lnTo>
                    <a:pt x="1395" y="949"/>
                  </a:lnTo>
                  <a:lnTo>
                    <a:pt x="1422" y="978"/>
                  </a:lnTo>
                  <a:lnTo>
                    <a:pt x="1443" y="1010"/>
                  </a:lnTo>
                  <a:lnTo>
                    <a:pt x="1460" y="1043"/>
                  </a:lnTo>
                  <a:lnTo>
                    <a:pt x="1472" y="1077"/>
                  </a:lnTo>
                  <a:lnTo>
                    <a:pt x="1481" y="1113"/>
                  </a:lnTo>
                  <a:lnTo>
                    <a:pt x="1485" y="1149"/>
                  </a:lnTo>
                  <a:lnTo>
                    <a:pt x="1485" y="1186"/>
                  </a:lnTo>
                  <a:lnTo>
                    <a:pt x="1481" y="1222"/>
                  </a:lnTo>
                  <a:lnTo>
                    <a:pt x="1472" y="1257"/>
                  </a:lnTo>
                  <a:lnTo>
                    <a:pt x="1459" y="1292"/>
                  </a:lnTo>
                  <a:lnTo>
                    <a:pt x="1442" y="1325"/>
                  </a:lnTo>
                  <a:lnTo>
                    <a:pt x="1421" y="1356"/>
                  </a:lnTo>
                  <a:lnTo>
                    <a:pt x="1394" y="1386"/>
                  </a:lnTo>
                  <a:lnTo>
                    <a:pt x="1366" y="1411"/>
                  </a:lnTo>
                  <a:lnTo>
                    <a:pt x="1334" y="1432"/>
                  </a:lnTo>
                  <a:lnTo>
                    <a:pt x="1301" y="1449"/>
                  </a:lnTo>
                  <a:lnTo>
                    <a:pt x="1266" y="1462"/>
                  </a:lnTo>
                  <a:lnTo>
                    <a:pt x="1230" y="1471"/>
                  </a:lnTo>
                  <a:lnTo>
                    <a:pt x="1194" y="1475"/>
                  </a:lnTo>
                  <a:lnTo>
                    <a:pt x="1157" y="1475"/>
                  </a:lnTo>
                  <a:lnTo>
                    <a:pt x="1121" y="1471"/>
                  </a:lnTo>
                  <a:lnTo>
                    <a:pt x="1085" y="1463"/>
                  </a:lnTo>
                  <a:lnTo>
                    <a:pt x="1050" y="1450"/>
                  </a:lnTo>
                  <a:lnTo>
                    <a:pt x="1017" y="1433"/>
                  </a:lnTo>
                  <a:lnTo>
                    <a:pt x="985" y="1412"/>
                  </a:lnTo>
                  <a:lnTo>
                    <a:pt x="956" y="1386"/>
                  </a:lnTo>
                  <a:lnTo>
                    <a:pt x="0" y="435"/>
                  </a:lnTo>
                  <a:lnTo>
                    <a:pt x="156" y="281"/>
                  </a:lnTo>
                  <a:lnTo>
                    <a:pt x="1085" y="1204"/>
                  </a:lnTo>
                  <a:lnTo>
                    <a:pt x="1101" y="1216"/>
                  </a:lnTo>
                  <a:lnTo>
                    <a:pt x="1119" y="1225"/>
                  </a:lnTo>
                  <a:lnTo>
                    <a:pt x="1138" y="1229"/>
                  </a:lnTo>
                  <a:lnTo>
                    <a:pt x="1157" y="1229"/>
                  </a:lnTo>
                  <a:lnTo>
                    <a:pt x="1177" y="1225"/>
                  </a:lnTo>
                  <a:lnTo>
                    <a:pt x="1195" y="1216"/>
                  </a:lnTo>
                  <a:lnTo>
                    <a:pt x="1212" y="1204"/>
                  </a:lnTo>
                  <a:lnTo>
                    <a:pt x="1224" y="1187"/>
                  </a:lnTo>
                  <a:lnTo>
                    <a:pt x="1233" y="1168"/>
                  </a:lnTo>
                  <a:lnTo>
                    <a:pt x="1237" y="1149"/>
                  </a:lnTo>
                  <a:lnTo>
                    <a:pt x="1237" y="1130"/>
                  </a:lnTo>
                  <a:lnTo>
                    <a:pt x="1233" y="1111"/>
                  </a:lnTo>
                  <a:lnTo>
                    <a:pt x="1224" y="1093"/>
                  </a:lnTo>
                  <a:lnTo>
                    <a:pt x="1212" y="1077"/>
                  </a:lnTo>
                  <a:lnTo>
                    <a:pt x="283" y="154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72" name="Freeform 198"/>
            <p:cNvSpPr>
              <a:spLocks/>
            </p:cNvSpPr>
            <p:nvPr/>
          </p:nvSpPr>
          <p:spPr bwMode="auto">
            <a:xfrm>
              <a:off x="3573" y="3932"/>
              <a:ext cx="235" cy="233"/>
            </a:xfrm>
            <a:custGeom>
              <a:avLst/>
              <a:gdLst>
                <a:gd name="T0" fmla="*/ 3087 w 3292"/>
                <a:gd name="T1" fmla="*/ 0 h 3272"/>
                <a:gd name="T2" fmla="*/ 3292 w 3292"/>
                <a:gd name="T3" fmla="*/ 205 h 3272"/>
                <a:gd name="T4" fmla="*/ 2880 w 3292"/>
                <a:gd name="T5" fmla="*/ 1024 h 3272"/>
                <a:gd name="T6" fmla="*/ 2467 w 3292"/>
                <a:gd name="T7" fmla="*/ 1024 h 3272"/>
                <a:gd name="T8" fmla="*/ 1346 w 3292"/>
                <a:gd name="T9" fmla="*/ 2135 h 3272"/>
                <a:gd name="T10" fmla="*/ 1551 w 3292"/>
                <a:gd name="T11" fmla="*/ 2339 h 3272"/>
                <a:gd name="T12" fmla="*/ 739 w 3292"/>
                <a:gd name="T13" fmla="*/ 3146 h 3272"/>
                <a:gd name="T14" fmla="*/ 704 w 3292"/>
                <a:gd name="T15" fmla="*/ 3177 h 3272"/>
                <a:gd name="T16" fmla="*/ 666 w 3292"/>
                <a:gd name="T17" fmla="*/ 3205 h 3272"/>
                <a:gd name="T18" fmla="*/ 627 w 3292"/>
                <a:gd name="T19" fmla="*/ 3227 h 3272"/>
                <a:gd name="T20" fmla="*/ 585 w 3292"/>
                <a:gd name="T21" fmla="*/ 3245 h 3272"/>
                <a:gd name="T22" fmla="*/ 543 w 3292"/>
                <a:gd name="T23" fmla="*/ 3259 h 3272"/>
                <a:gd name="T24" fmla="*/ 499 w 3292"/>
                <a:gd name="T25" fmla="*/ 3267 h 3272"/>
                <a:gd name="T26" fmla="*/ 455 w 3292"/>
                <a:gd name="T27" fmla="*/ 3272 h 3272"/>
                <a:gd name="T28" fmla="*/ 411 w 3292"/>
                <a:gd name="T29" fmla="*/ 3272 h 3272"/>
                <a:gd name="T30" fmla="*/ 366 w 3292"/>
                <a:gd name="T31" fmla="*/ 3267 h 3272"/>
                <a:gd name="T32" fmla="*/ 323 w 3292"/>
                <a:gd name="T33" fmla="*/ 3259 h 3272"/>
                <a:gd name="T34" fmla="*/ 280 w 3292"/>
                <a:gd name="T35" fmla="*/ 3245 h 3272"/>
                <a:gd name="T36" fmla="*/ 239 w 3292"/>
                <a:gd name="T37" fmla="*/ 3227 h 3272"/>
                <a:gd name="T38" fmla="*/ 199 w 3292"/>
                <a:gd name="T39" fmla="*/ 3205 h 3272"/>
                <a:gd name="T40" fmla="*/ 162 w 3292"/>
                <a:gd name="T41" fmla="*/ 3177 h 3272"/>
                <a:gd name="T42" fmla="*/ 127 w 3292"/>
                <a:gd name="T43" fmla="*/ 3146 h 3272"/>
                <a:gd name="T44" fmla="*/ 95 w 3292"/>
                <a:gd name="T45" fmla="*/ 3111 h 3272"/>
                <a:gd name="T46" fmla="*/ 68 w 3292"/>
                <a:gd name="T47" fmla="*/ 3074 h 3272"/>
                <a:gd name="T48" fmla="*/ 46 w 3292"/>
                <a:gd name="T49" fmla="*/ 3035 h 3272"/>
                <a:gd name="T50" fmla="*/ 27 w 3292"/>
                <a:gd name="T51" fmla="*/ 2993 h 3272"/>
                <a:gd name="T52" fmla="*/ 13 w 3292"/>
                <a:gd name="T53" fmla="*/ 2951 h 3272"/>
                <a:gd name="T54" fmla="*/ 4 w 3292"/>
                <a:gd name="T55" fmla="*/ 2908 h 3272"/>
                <a:gd name="T56" fmla="*/ 0 w 3292"/>
                <a:gd name="T57" fmla="*/ 2864 h 3272"/>
                <a:gd name="T58" fmla="*/ 0 w 3292"/>
                <a:gd name="T59" fmla="*/ 2819 h 3272"/>
                <a:gd name="T60" fmla="*/ 4 w 3292"/>
                <a:gd name="T61" fmla="*/ 2776 h 3272"/>
                <a:gd name="T62" fmla="*/ 13 w 3292"/>
                <a:gd name="T63" fmla="*/ 2733 h 3272"/>
                <a:gd name="T64" fmla="*/ 27 w 3292"/>
                <a:gd name="T65" fmla="*/ 2690 h 3272"/>
                <a:gd name="T66" fmla="*/ 46 w 3292"/>
                <a:gd name="T67" fmla="*/ 2650 h 3272"/>
                <a:gd name="T68" fmla="*/ 68 w 3292"/>
                <a:gd name="T69" fmla="*/ 2609 h 3272"/>
                <a:gd name="T70" fmla="*/ 95 w 3292"/>
                <a:gd name="T71" fmla="*/ 2572 h 3272"/>
                <a:gd name="T72" fmla="*/ 127 w 3292"/>
                <a:gd name="T73" fmla="*/ 2537 h 3272"/>
                <a:gd name="T74" fmla="*/ 939 w 3292"/>
                <a:gd name="T75" fmla="*/ 1731 h 3272"/>
                <a:gd name="T76" fmla="*/ 1141 w 3292"/>
                <a:gd name="T77" fmla="*/ 1930 h 3272"/>
                <a:gd name="T78" fmla="*/ 2262 w 3292"/>
                <a:gd name="T79" fmla="*/ 820 h 3272"/>
                <a:gd name="T80" fmla="*/ 2262 w 3292"/>
                <a:gd name="T81" fmla="*/ 409 h 3272"/>
                <a:gd name="T82" fmla="*/ 3087 w 3292"/>
                <a:gd name="T83" fmla="*/ 0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2" h="3272">
                  <a:moveTo>
                    <a:pt x="3087" y="0"/>
                  </a:moveTo>
                  <a:lnTo>
                    <a:pt x="3292" y="205"/>
                  </a:lnTo>
                  <a:lnTo>
                    <a:pt x="2880" y="1024"/>
                  </a:lnTo>
                  <a:lnTo>
                    <a:pt x="2467" y="1024"/>
                  </a:lnTo>
                  <a:lnTo>
                    <a:pt x="1346" y="2135"/>
                  </a:lnTo>
                  <a:lnTo>
                    <a:pt x="1551" y="2339"/>
                  </a:lnTo>
                  <a:lnTo>
                    <a:pt x="739" y="3146"/>
                  </a:lnTo>
                  <a:lnTo>
                    <a:pt x="704" y="3177"/>
                  </a:lnTo>
                  <a:lnTo>
                    <a:pt x="666" y="3205"/>
                  </a:lnTo>
                  <a:lnTo>
                    <a:pt x="627" y="3227"/>
                  </a:lnTo>
                  <a:lnTo>
                    <a:pt x="585" y="3245"/>
                  </a:lnTo>
                  <a:lnTo>
                    <a:pt x="543" y="3259"/>
                  </a:lnTo>
                  <a:lnTo>
                    <a:pt x="499" y="3267"/>
                  </a:lnTo>
                  <a:lnTo>
                    <a:pt x="455" y="3272"/>
                  </a:lnTo>
                  <a:lnTo>
                    <a:pt x="411" y="3272"/>
                  </a:lnTo>
                  <a:lnTo>
                    <a:pt x="366" y="3267"/>
                  </a:lnTo>
                  <a:lnTo>
                    <a:pt x="323" y="3259"/>
                  </a:lnTo>
                  <a:lnTo>
                    <a:pt x="280" y="3245"/>
                  </a:lnTo>
                  <a:lnTo>
                    <a:pt x="239" y="3227"/>
                  </a:lnTo>
                  <a:lnTo>
                    <a:pt x="199" y="3205"/>
                  </a:lnTo>
                  <a:lnTo>
                    <a:pt x="162" y="3177"/>
                  </a:lnTo>
                  <a:lnTo>
                    <a:pt x="127" y="3146"/>
                  </a:lnTo>
                  <a:lnTo>
                    <a:pt x="95" y="3111"/>
                  </a:lnTo>
                  <a:lnTo>
                    <a:pt x="68" y="3074"/>
                  </a:lnTo>
                  <a:lnTo>
                    <a:pt x="46" y="3035"/>
                  </a:lnTo>
                  <a:lnTo>
                    <a:pt x="27" y="2993"/>
                  </a:lnTo>
                  <a:lnTo>
                    <a:pt x="13" y="2951"/>
                  </a:lnTo>
                  <a:lnTo>
                    <a:pt x="4" y="2908"/>
                  </a:lnTo>
                  <a:lnTo>
                    <a:pt x="0" y="2864"/>
                  </a:lnTo>
                  <a:lnTo>
                    <a:pt x="0" y="2819"/>
                  </a:lnTo>
                  <a:lnTo>
                    <a:pt x="4" y="2776"/>
                  </a:lnTo>
                  <a:lnTo>
                    <a:pt x="13" y="2733"/>
                  </a:lnTo>
                  <a:lnTo>
                    <a:pt x="27" y="2690"/>
                  </a:lnTo>
                  <a:lnTo>
                    <a:pt x="46" y="2650"/>
                  </a:lnTo>
                  <a:lnTo>
                    <a:pt x="68" y="2609"/>
                  </a:lnTo>
                  <a:lnTo>
                    <a:pt x="95" y="2572"/>
                  </a:lnTo>
                  <a:lnTo>
                    <a:pt x="127" y="2537"/>
                  </a:lnTo>
                  <a:lnTo>
                    <a:pt x="939" y="1731"/>
                  </a:lnTo>
                  <a:lnTo>
                    <a:pt x="1141" y="1930"/>
                  </a:lnTo>
                  <a:lnTo>
                    <a:pt x="2262" y="820"/>
                  </a:lnTo>
                  <a:lnTo>
                    <a:pt x="2262" y="409"/>
                  </a:lnTo>
                  <a:lnTo>
                    <a:pt x="30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</p:grpSp>
      <p:sp>
        <p:nvSpPr>
          <p:cNvPr id="82" name="TextBox 81"/>
          <p:cNvSpPr txBox="1"/>
          <p:nvPr userDrawn="1"/>
        </p:nvSpPr>
        <p:spPr>
          <a:xfrm>
            <a:off x="5381790" y="12622810"/>
            <a:ext cx="1812676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FACILITY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usage</a:t>
            </a:r>
          </a:p>
        </p:txBody>
      </p:sp>
      <p:grpSp>
        <p:nvGrpSpPr>
          <p:cNvPr id="45" name="Group 992"/>
          <p:cNvGrpSpPr>
            <a:grpSpLocks noChangeAspect="1"/>
          </p:cNvGrpSpPr>
          <p:nvPr userDrawn="1"/>
        </p:nvGrpSpPr>
        <p:grpSpPr bwMode="auto">
          <a:xfrm>
            <a:off x="5905601" y="11659928"/>
            <a:ext cx="765042" cy="822960"/>
            <a:chOff x="-3235" y="750"/>
            <a:chExt cx="2153" cy="2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6" name="Freeform 994"/>
            <p:cNvSpPr>
              <a:spLocks noEditPoints="1"/>
            </p:cNvSpPr>
            <p:nvPr/>
          </p:nvSpPr>
          <p:spPr bwMode="auto">
            <a:xfrm>
              <a:off x="-3235" y="750"/>
              <a:ext cx="2153" cy="2316"/>
            </a:xfrm>
            <a:custGeom>
              <a:avLst/>
              <a:gdLst>
                <a:gd name="T0" fmla="*/ 538 w 4305"/>
                <a:gd name="T1" fmla="*/ 4125 h 4631"/>
                <a:gd name="T2" fmla="*/ 3767 w 4305"/>
                <a:gd name="T3" fmla="*/ 1527 h 4631"/>
                <a:gd name="T4" fmla="*/ 993 w 4305"/>
                <a:gd name="T5" fmla="*/ 0 h 4631"/>
                <a:gd name="T6" fmla="*/ 1058 w 4305"/>
                <a:gd name="T7" fmla="*/ 5 h 4631"/>
                <a:gd name="T8" fmla="*/ 1153 w 4305"/>
                <a:gd name="T9" fmla="*/ 36 h 4631"/>
                <a:gd name="T10" fmla="*/ 1232 w 4305"/>
                <a:gd name="T11" fmla="*/ 94 h 4631"/>
                <a:gd name="T12" fmla="*/ 1290 w 4305"/>
                <a:gd name="T13" fmla="*/ 173 h 4631"/>
                <a:gd name="T14" fmla="*/ 1322 w 4305"/>
                <a:gd name="T15" fmla="*/ 269 h 4631"/>
                <a:gd name="T16" fmla="*/ 1326 w 4305"/>
                <a:gd name="T17" fmla="*/ 561 h 4631"/>
                <a:gd name="T18" fmla="*/ 2979 w 4305"/>
                <a:gd name="T19" fmla="*/ 319 h 4631"/>
                <a:gd name="T20" fmla="*/ 2996 w 4305"/>
                <a:gd name="T21" fmla="*/ 219 h 4631"/>
                <a:gd name="T22" fmla="*/ 3041 w 4305"/>
                <a:gd name="T23" fmla="*/ 130 h 4631"/>
                <a:gd name="T24" fmla="*/ 3110 w 4305"/>
                <a:gd name="T25" fmla="*/ 61 h 4631"/>
                <a:gd name="T26" fmla="*/ 3198 w 4305"/>
                <a:gd name="T27" fmla="*/ 16 h 4631"/>
                <a:gd name="T28" fmla="*/ 3300 w 4305"/>
                <a:gd name="T29" fmla="*/ 0 h 4631"/>
                <a:gd name="T30" fmla="*/ 3364 w 4305"/>
                <a:gd name="T31" fmla="*/ 5 h 4631"/>
                <a:gd name="T32" fmla="*/ 3459 w 4305"/>
                <a:gd name="T33" fmla="*/ 36 h 4631"/>
                <a:gd name="T34" fmla="*/ 3538 w 4305"/>
                <a:gd name="T35" fmla="*/ 94 h 4631"/>
                <a:gd name="T36" fmla="*/ 3596 w 4305"/>
                <a:gd name="T37" fmla="*/ 173 h 4631"/>
                <a:gd name="T38" fmla="*/ 3629 w 4305"/>
                <a:gd name="T39" fmla="*/ 269 h 4631"/>
                <a:gd name="T40" fmla="*/ 3633 w 4305"/>
                <a:gd name="T41" fmla="*/ 561 h 4631"/>
                <a:gd name="T42" fmla="*/ 4037 w 4305"/>
                <a:gd name="T43" fmla="*/ 565 h 4631"/>
                <a:gd name="T44" fmla="*/ 4131 w 4305"/>
                <a:gd name="T45" fmla="*/ 596 h 4631"/>
                <a:gd name="T46" fmla="*/ 4212 w 4305"/>
                <a:gd name="T47" fmla="*/ 654 h 4631"/>
                <a:gd name="T48" fmla="*/ 4270 w 4305"/>
                <a:gd name="T49" fmla="*/ 733 h 4631"/>
                <a:gd name="T50" fmla="*/ 4301 w 4305"/>
                <a:gd name="T51" fmla="*/ 829 h 4631"/>
                <a:gd name="T52" fmla="*/ 4305 w 4305"/>
                <a:gd name="T53" fmla="*/ 4311 h 4631"/>
                <a:gd name="T54" fmla="*/ 4288 w 4305"/>
                <a:gd name="T55" fmla="*/ 4412 h 4631"/>
                <a:gd name="T56" fmla="*/ 4243 w 4305"/>
                <a:gd name="T57" fmla="*/ 4500 h 4631"/>
                <a:gd name="T58" fmla="*/ 4174 w 4305"/>
                <a:gd name="T59" fmla="*/ 4569 h 4631"/>
                <a:gd name="T60" fmla="*/ 4086 w 4305"/>
                <a:gd name="T61" fmla="*/ 4614 h 4631"/>
                <a:gd name="T62" fmla="*/ 3985 w 4305"/>
                <a:gd name="T63" fmla="*/ 4631 h 4631"/>
                <a:gd name="T64" fmla="*/ 268 w 4305"/>
                <a:gd name="T65" fmla="*/ 4627 h 4631"/>
                <a:gd name="T66" fmla="*/ 172 w 4305"/>
                <a:gd name="T67" fmla="*/ 4594 h 4631"/>
                <a:gd name="T68" fmla="*/ 93 w 4305"/>
                <a:gd name="T69" fmla="*/ 4537 h 4631"/>
                <a:gd name="T70" fmla="*/ 35 w 4305"/>
                <a:gd name="T71" fmla="*/ 4458 h 4631"/>
                <a:gd name="T72" fmla="*/ 4 w 4305"/>
                <a:gd name="T73" fmla="*/ 4363 h 4631"/>
                <a:gd name="T74" fmla="*/ 0 w 4305"/>
                <a:gd name="T75" fmla="*/ 881 h 4631"/>
                <a:gd name="T76" fmla="*/ 16 w 4305"/>
                <a:gd name="T77" fmla="*/ 779 h 4631"/>
                <a:gd name="T78" fmla="*/ 61 w 4305"/>
                <a:gd name="T79" fmla="*/ 692 h 4631"/>
                <a:gd name="T80" fmla="*/ 131 w 4305"/>
                <a:gd name="T81" fmla="*/ 621 h 4631"/>
                <a:gd name="T82" fmla="*/ 219 w 4305"/>
                <a:gd name="T83" fmla="*/ 576 h 4631"/>
                <a:gd name="T84" fmla="*/ 321 w 4305"/>
                <a:gd name="T85" fmla="*/ 561 h 4631"/>
                <a:gd name="T86" fmla="*/ 672 w 4305"/>
                <a:gd name="T87" fmla="*/ 319 h 4631"/>
                <a:gd name="T88" fmla="*/ 689 w 4305"/>
                <a:gd name="T89" fmla="*/ 219 h 4631"/>
                <a:gd name="T90" fmla="*/ 734 w 4305"/>
                <a:gd name="T91" fmla="*/ 130 h 4631"/>
                <a:gd name="T92" fmla="*/ 804 w 4305"/>
                <a:gd name="T93" fmla="*/ 61 h 4631"/>
                <a:gd name="T94" fmla="*/ 891 w 4305"/>
                <a:gd name="T95" fmla="*/ 16 h 4631"/>
                <a:gd name="T96" fmla="*/ 993 w 4305"/>
                <a:gd name="T97" fmla="*/ 0 h 4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05" h="4631">
                  <a:moveTo>
                    <a:pt x="538" y="1527"/>
                  </a:moveTo>
                  <a:lnTo>
                    <a:pt x="538" y="4125"/>
                  </a:lnTo>
                  <a:lnTo>
                    <a:pt x="3767" y="4125"/>
                  </a:lnTo>
                  <a:lnTo>
                    <a:pt x="3767" y="1527"/>
                  </a:lnTo>
                  <a:lnTo>
                    <a:pt x="538" y="1527"/>
                  </a:lnTo>
                  <a:close/>
                  <a:moveTo>
                    <a:pt x="993" y="0"/>
                  </a:moveTo>
                  <a:lnTo>
                    <a:pt x="1006" y="0"/>
                  </a:lnTo>
                  <a:lnTo>
                    <a:pt x="1058" y="5"/>
                  </a:lnTo>
                  <a:lnTo>
                    <a:pt x="1107" y="16"/>
                  </a:lnTo>
                  <a:lnTo>
                    <a:pt x="1153" y="36"/>
                  </a:lnTo>
                  <a:lnTo>
                    <a:pt x="1195" y="61"/>
                  </a:lnTo>
                  <a:lnTo>
                    <a:pt x="1232" y="94"/>
                  </a:lnTo>
                  <a:lnTo>
                    <a:pt x="1264" y="130"/>
                  </a:lnTo>
                  <a:lnTo>
                    <a:pt x="1290" y="173"/>
                  </a:lnTo>
                  <a:lnTo>
                    <a:pt x="1309" y="219"/>
                  </a:lnTo>
                  <a:lnTo>
                    <a:pt x="1322" y="269"/>
                  </a:lnTo>
                  <a:lnTo>
                    <a:pt x="1326" y="319"/>
                  </a:lnTo>
                  <a:lnTo>
                    <a:pt x="1326" y="561"/>
                  </a:lnTo>
                  <a:lnTo>
                    <a:pt x="2979" y="561"/>
                  </a:lnTo>
                  <a:lnTo>
                    <a:pt x="2979" y="319"/>
                  </a:lnTo>
                  <a:lnTo>
                    <a:pt x="2983" y="269"/>
                  </a:lnTo>
                  <a:lnTo>
                    <a:pt x="2996" y="219"/>
                  </a:lnTo>
                  <a:lnTo>
                    <a:pt x="3014" y="173"/>
                  </a:lnTo>
                  <a:lnTo>
                    <a:pt x="3041" y="130"/>
                  </a:lnTo>
                  <a:lnTo>
                    <a:pt x="3072" y="94"/>
                  </a:lnTo>
                  <a:lnTo>
                    <a:pt x="3110" y="61"/>
                  </a:lnTo>
                  <a:lnTo>
                    <a:pt x="3153" y="36"/>
                  </a:lnTo>
                  <a:lnTo>
                    <a:pt x="3198" y="16"/>
                  </a:lnTo>
                  <a:lnTo>
                    <a:pt x="3247" y="5"/>
                  </a:lnTo>
                  <a:lnTo>
                    <a:pt x="3300" y="0"/>
                  </a:lnTo>
                  <a:lnTo>
                    <a:pt x="3312" y="0"/>
                  </a:lnTo>
                  <a:lnTo>
                    <a:pt x="3364" y="5"/>
                  </a:lnTo>
                  <a:lnTo>
                    <a:pt x="3414" y="16"/>
                  </a:lnTo>
                  <a:lnTo>
                    <a:pt x="3459" y="36"/>
                  </a:lnTo>
                  <a:lnTo>
                    <a:pt x="3501" y="61"/>
                  </a:lnTo>
                  <a:lnTo>
                    <a:pt x="3538" y="94"/>
                  </a:lnTo>
                  <a:lnTo>
                    <a:pt x="3571" y="130"/>
                  </a:lnTo>
                  <a:lnTo>
                    <a:pt x="3596" y="173"/>
                  </a:lnTo>
                  <a:lnTo>
                    <a:pt x="3616" y="219"/>
                  </a:lnTo>
                  <a:lnTo>
                    <a:pt x="3629" y="269"/>
                  </a:lnTo>
                  <a:lnTo>
                    <a:pt x="3633" y="319"/>
                  </a:lnTo>
                  <a:lnTo>
                    <a:pt x="3633" y="561"/>
                  </a:lnTo>
                  <a:lnTo>
                    <a:pt x="3985" y="561"/>
                  </a:lnTo>
                  <a:lnTo>
                    <a:pt x="4037" y="565"/>
                  </a:lnTo>
                  <a:lnTo>
                    <a:pt x="4086" y="576"/>
                  </a:lnTo>
                  <a:lnTo>
                    <a:pt x="4131" y="596"/>
                  </a:lnTo>
                  <a:lnTo>
                    <a:pt x="4174" y="621"/>
                  </a:lnTo>
                  <a:lnTo>
                    <a:pt x="4212" y="654"/>
                  </a:lnTo>
                  <a:lnTo>
                    <a:pt x="4243" y="692"/>
                  </a:lnTo>
                  <a:lnTo>
                    <a:pt x="4270" y="733"/>
                  </a:lnTo>
                  <a:lnTo>
                    <a:pt x="4288" y="779"/>
                  </a:lnTo>
                  <a:lnTo>
                    <a:pt x="4301" y="829"/>
                  </a:lnTo>
                  <a:lnTo>
                    <a:pt x="4305" y="881"/>
                  </a:lnTo>
                  <a:lnTo>
                    <a:pt x="4305" y="4311"/>
                  </a:lnTo>
                  <a:lnTo>
                    <a:pt x="4301" y="4363"/>
                  </a:lnTo>
                  <a:lnTo>
                    <a:pt x="4288" y="4412"/>
                  </a:lnTo>
                  <a:lnTo>
                    <a:pt x="4270" y="4458"/>
                  </a:lnTo>
                  <a:lnTo>
                    <a:pt x="4243" y="4500"/>
                  </a:lnTo>
                  <a:lnTo>
                    <a:pt x="4212" y="4537"/>
                  </a:lnTo>
                  <a:lnTo>
                    <a:pt x="4174" y="4569"/>
                  </a:lnTo>
                  <a:lnTo>
                    <a:pt x="4131" y="4594"/>
                  </a:lnTo>
                  <a:lnTo>
                    <a:pt x="4086" y="4614"/>
                  </a:lnTo>
                  <a:lnTo>
                    <a:pt x="4037" y="4627"/>
                  </a:lnTo>
                  <a:lnTo>
                    <a:pt x="3985" y="4631"/>
                  </a:lnTo>
                  <a:lnTo>
                    <a:pt x="321" y="4631"/>
                  </a:lnTo>
                  <a:lnTo>
                    <a:pt x="268" y="4627"/>
                  </a:lnTo>
                  <a:lnTo>
                    <a:pt x="219" y="4614"/>
                  </a:lnTo>
                  <a:lnTo>
                    <a:pt x="172" y="4594"/>
                  </a:lnTo>
                  <a:lnTo>
                    <a:pt x="131" y="4569"/>
                  </a:lnTo>
                  <a:lnTo>
                    <a:pt x="93" y="4537"/>
                  </a:lnTo>
                  <a:lnTo>
                    <a:pt x="61" y="4500"/>
                  </a:lnTo>
                  <a:lnTo>
                    <a:pt x="35" y="4458"/>
                  </a:lnTo>
                  <a:lnTo>
                    <a:pt x="16" y="4412"/>
                  </a:lnTo>
                  <a:lnTo>
                    <a:pt x="4" y="4363"/>
                  </a:lnTo>
                  <a:lnTo>
                    <a:pt x="0" y="4311"/>
                  </a:lnTo>
                  <a:lnTo>
                    <a:pt x="0" y="881"/>
                  </a:lnTo>
                  <a:lnTo>
                    <a:pt x="4" y="829"/>
                  </a:lnTo>
                  <a:lnTo>
                    <a:pt x="16" y="779"/>
                  </a:lnTo>
                  <a:lnTo>
                    <a:pt x="35" y="733"/>
                  </a:lnTo>
                  <a:lnTo>
                    <a:pt x="61" y="692"/>
                  </a:lnTo>
                  <a:lnTo>
                    <a:pt x="93" y="654"/>
                  </a:lnTo>
                  <a:lnTo>
                    <a:pt x="131" y="621"/>
                  </a:lnTo>
                  <a:lnTo>
                    <a:pt x="172" y="596"/>
                  </a:lnTo>
                  <a:lnTo>
                    <a:pt x="219" y="576"/>
                  </a:lnTo>
                  <a:lnTo>
                    <a:pt x="268" y="565"/>
                  </a:lnTo>
                  <a:lnTo>
                    <a:pt x="321" y="561"/>
                  </a:lnTo>
                  <a:lnTo>
                    <a:pt x="672" y="561"/>
                  </a:lnTo>
                  <a:lnTo>
                    <a:pt x="672" y="319"/>
                  </a:lnTo>
                  <a:lnTo>
                    <a:pt x="677" y="269"/>
                  </a:lnTo>
                  <a:lnTo>
                    <a:pt x="689" y="219"/>
                  </a:lnTo>
                  <a:lnTo>
                    <a:pt x="708" y="173"/>
                  </a:lnTo>
                  <a:lnTo>
                    <a:pt x="734" y="130"/>
                  </a:lnTo>
                  <a:lnTo>
                    <a:pt x="766" y="94"/>
                  </a:lnTo>
                  <a:lnTo>
                    <a:pt x="804" y="61"/>
                  </a:lnTo>
                  <a:lnTo>
                    <a:pt x="846" y="36"/>
                  </a:lnTo>
                  <a:lnTo>
                    <a:pt x="891" y="16"/>
                  </a:lnTo>
                  <a:lnTo>
                    <a:pt x="941" y="5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47" name="Freeform 995"/>
            <p:cNvSpPr>
              <a:spLocks/>
            </p:cNvSpPr>
            <p:nvPr/>
          </p:nvSpPr>
          <p:spPr bwMode="auto">
            <a:xfrm>
              <a:off x="-2772" y="1772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48" name="Freeform 996"/>
            <p:cNvSpPr>
              <a:spLocks/>
            </p:cNvSpPr>
            <p:nvPr/>
          </p:nvSpPr>
          <p:spPr bwMode="auto">
            <a:xfrm>
              <a:off x="-2324" y="1772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49" name="Freeform 997"/>
            <p:cNvSpPr>
              <a:spLocks/>
            </p:cNvSpPr>
            <p:nvPr/>
          </p:nvSpPr>
          <p:spPr bwMode="auto">
            <a:xfrm>
              <a:off x="-1876" y="1772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5 h 659"/>
                <a:gd name="T8" fmla="*/ 657 w 661"/>
                <a:gd name="T9" fmla="*/ 32 h 659"/>
                <a:gd name="T10" fmla="*/ 661 w 661"/>
                <a:gd name="T11" fmla="*/ 51 h 659"/>
                <a:gd name="T12" fmla="*/ 661 w 661"/>
                <a:gd name="T13" fmla="*/ 609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9 h 659"/>
                <a:gd name="T32" fmla="*/ 0 w 661"/>
                <a:gd name="T33" fmla="*/ 51 h 659"/>
                <a:gd name="T34" fmla="*/ 4 w 661"/>
                <a:gd name="T35" fmla="*/ 32 h 659"/>
                <a:gd name="T36" fmla="*/ 16 w 661"/>
                <a:gd name="T37" fmla="*/ 15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5"/>
                  </a:lnTo>
                  <a:lnTo>
                    <a:pt x="657" y="32"/>
                  </a:lnTo>
                  <a:lnTo>
                    <a:pt x="661" y="51"/>
                  </a:lnTo>
                  <a:lnTo>
                    <a:pt x="661" y="609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0" name="Freeform 998"/>
            <p:cNvSpPr>
              <a:spLocks/>
            </p:cNvSpPr>
            <p:nvPr/>
          </p:nvSpPr>
          <p:spPr bwMode="auto">
            <a:xfrm>
              <a:off x="-2772" y="2220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1" name="Freeform 999"/>
            <p:cNvSpPr>
              <a:spLocks/>
            </p:cNvSpPr>
            <p:nvPr/>
          </p:nvSpPr>
          <p:spPr bwMode="auto">
            <a:xfrm>
              <a:off x="-2324" y="2220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2" name="Freeform 1000"/>
            <p:cNvSpPr>
              <a:spLocks/>
            </p:cNvSpPr>
            <p:nvPr/>
          </p:nvSpPr>
          <p:spPr bwMode="auto">
            <a:xfrm>
              <a:off x="-1876" y="2220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6 h 659"/>
                <a:gd name="T8" fmla="*/ 657 w 661"/>
                <a:gd name="T9" fmla="*/ 31 h 659"/>
                <a:gd name="T10" fmla="*/ 661 w 661"/>
                <a:gd name="T11" fmla="*/ 51 h 659"/>
                <a:gd name="T12" fmla="*/ 661 w 661"/>
                <a:gd name="T13" fmla="*/ 608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8 h 659"/>
                <a:gd name="T32" fmla="*/ 0 w 661"/>
                <a:gd name="T33" fmla="*/ 51 h 659"/>
                <a:gd name="T34" fmla="*/ 4 w 661"/>
                <a:gd name="T35" fmla="*/ 31 h 659"/>
                <a:gd name="T36" fmla="*/ 16 w 661"/>
                <a:gd name="T37" fmla="*/ 16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6"/>
                  </a:lnTo>
                  <a:lnTo>
                    <a:pt x="657" y="31"/>
                  </a:lnTo>
                  <a:lnTo>
                    <a:pt x="661" y="51"/>
                  </a:lnTo>
                  <a:lnTo>
                    <a:pt x="661" y="608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</p:grpSp>
      <p:sp>
        <p:nvSpPr>
          <p:cNvPr id="93" name="TextBox 92"/>
          <p:cNvSpPr txBox="1"/>
          <p:nvPr userDrawn="1"/>
        </p:nvSpPr>
        <p:spPr>
          <a:xfrm>
            <a:off x="12833635" y="12622810"/>
            <a:ext cx="2803973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TECHNOLOGY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MANAGEMENT</a:t>
            </a:r>
          </a:p>
        </p:txBody>
      </p:sp>
      <p:grpSp>
        <p:nvGrpSpPr>
          <p:cNvPr id="53" name="Group 493"/>
          <p:cNvGrpSpPr>
            <a:grpSpLocks noChangeAspect="1"/>
          </p:cNvGrpSpPr>
          <p:nvPr userDrawn="1"/>
        </p:nvGrpSpPr>
        <p:grpSpPr bwMode="auto">
          <a:xfrm>
            <a:off x="13789850" y="11746935"/>
            <a:ext cx="891540" cy="650182"/>
            <a:chOff x="1457" y="2151"/>
            <a:chExt cx="1629" cy="118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4" name="Freeform 495"/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5" name="Freeform 496"/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</p:grpSp>
      <p:sp>
        <p:nvSpPr>
          <p:cNvPr id="95" name="TextBox 94"/>
          <p:cNvSpPr txBox="1"/>
          <p:nvPr userDrawn="1"/>
        </p:nvSpPr>
        <p:spPr>
          <a:xfrm>
            <a:off x="16807381" y="12622810"/>
            <a:ext cx="2803973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SAFETY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MANAGEMENT</a:t>
            </a:r>
          </a:p>
        </p:txBody>
      </p:sp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526" y="11677524"/>
            <a:ext cx="754380" cy="754380"/>
          </a:xfrm>
          <a:prstGeom prst="rect">
            <a:avLst/>
          </a:prstGeom>
        </p:spPr>
      </p:pic>
      <p:sp>
        <p:nvSpPr>
          <p:cNvPr id="116" name="TextBox 115"/>
          <p:cNvSpPr txBox="1"/>
          <p:nvPr userDrawn="1"/>
        </p:nvSpPr>
        <p:spPr>
          <a:xfrm>
            <a:off x="8859889" y="12622810"/>
            <a:ext cx="2803973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ENERGY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MANAGEMENT</a:t>
            </a:r>
          </a:p>
        </p:txBody>
      </p:sp>
      <p:grpSp>
        <p:nvGrpSpPr>
          <p:cNvPr id="111" name="Group 649"/>
          <p:cNvGrpSpPr>
            <a:grpSpLocks noChangeAspect="1"/>
          </p:cNvGrpSpPr>
          <p:nvPr userDrawn="1"/>
        </p:nvGrpSpPr>
        <p:grpSpPr bwMode="auto">
          <a:xfrm>
            <a:off x="9884684" y="11692169"/>
            <a:ext cx="754380" cy="738474"/>
            <a:chOff x="4179" y="3861"/>
            <a:chExt cx="332" cy="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2" name="Freeform 651"/>
            <p:cNvSpPr>
              <a:spLocks/>
            </p:cNvSpPr>
            <p:nvPr/>
          </p:nvSpPr>
          <p:spPr bwMode="auto">
            <a:xfrm>
              <a:off x="4302" y="3926"/>
              <a:ext cx="23" cy="46"/>
            </a:xfrm>
            <a:custGeom>
              <a:avLst/>
              <a:gdLst>
                <a:gd name="T0" fmla="*/ 96 w 236"/>
                <a:gd name="T1" fmla="*/ 0 h 458"/>
                <a:gd name="T2" fmla="*/ 140 w 236"/>
                <a:gd name="T3" fmla="*/ 0 h 458"/>
                <a:gd name="T4" fmla="*/ 163 w 236"/>
                <a:gd name="T5" fmla="*/ 2 h 458"/>
                <a:gd name="T6" fmla="*/ 182 w 236"/>
                <a:gd name="T7" fmla="*/ 8 h 458"/>
                <a:gd name="T8" fmla="*/ 200 w 236"/>
                <a:gd name="T9" fmla="*/ 19 h 458"/>
                <a:gd name="T10" fmla="*/ 215 w 236"/>
                <a:gd name="T11" fmla="*/ 33 h 458"/>
                <a:gd name="T12" fmla="*/ 226 w 236"/>
                <a:gd name="T13" fmla="*/ 49 h 458"/>
                <a:gd name="T14" fmla="*/ 233 w 236"/>
                <a:gd name="T15" fmla="*/ 67 h 458"/>
                <a:gd name="T16" fmla="*/ 236 w 236"/>
                <a:gd name="T17" fmla="*/ 88 h 458"/>
                <a:gd name="T18" fmla="*/ 236 w 236"/>
                <a:gd name="T19" fmla="*/ 458 h 458"/>
                <a:gd name="T20" fmla="*/ 0 w 236"/>
                <a:gd name="T21" fmla="*/ 458 h 458"/>
                <a:gd name="T22" fmla="*/ 0 w 236"/>
                <a:gd name="T23" fmla="*/ 88 h 458"/>
                <a:gd name="T24" fmla="*/ 3 w 236"/>
                <a:gd name="T25" fmla="*/ 67 h 458"/>
                <a:gd name="T26" fmla="*/ 10 w 236"/>
                <a:gd name="T27" fmla="*/ 49 h 458"/>
                <a:gd name="T28" fmla="*/ 21 w 236"/>
                <a:gd name="T29" fmla="*/ 33 h 458"/>
                <a:gd name="T30" fmla="*/ 36 w 236"/>
                <a:gd name="T31" fmla="*/ 19 h 458"/>
                <a:gd name="T32" fmla="*/ 54 w 236"/>
                <a:gd name="T33" fmla="*/ 8 h 458"/>
                <a:gd name="T34" fmla="*/ 73 w 236"/>
                <a:gd name="T35" fmla="*/ 2 h 458"/>
                <a:gd name="T36" fmla="*/ 96 w 236"/>
                <a:gd name="T3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458">
                  <a:moveTo>
                    <a:pt x="96" y="0"/>
                  </a:moveTo>
                  <a:lnTo>
                    <a:pt x="140" y="0"/>
                  </a:lnTo>
                  <a:lnTo>
                    <a:pt x="163" y="2"/>
                  </a:lnTo>
                  <a:lnTo>
                    <a:pt x="182" y="8"/>
                  </a:lnTo>
                  <a:lnTo>
                    <a:pt x="200" y="19"/>
                  </a:lnTo>
                  <a:lnTo>
                    <a:pt x="215" y="33"/>
                  </a:lnTo>
                  <a:lnTo>
                    <a:pt x="226" y="49"/>
                  </a:lnTo>
                  <a:lnTo>
                    <a:pt x="233" y="67"/>
                  </a:lnTo>
                  <a:lnTo>
                    <a:pt x="236" y="88"/>
                  </a:lnTo>
                  <a:lnTo>
                    <a:pt x="236" y="458"/>
                  </a:lnTo>
                  <a:lnTo>
                    <a:pt x="0" y="458"/>
                  </a:lnTo>
                  <a:lnTo>
                    <a:pt x="0" y="88"/>
                  </a:lnTo>
                  <a:lnTo>
                    <a:pt x="3" y="67"/>
                  </a:lnTo>
                  <a:lnTo>
                    <a:pt x="10" y="49"/>
                  </a:lnTo>
                  <a:lnTo>
                    <a:pt x="21" y="33"/>
                  </a:lnTo>
                  <a:lnTo>
                    <a:pt x="36" y="19"/>
                  </a:lnTo>
                  <a:lnTo>
                    <a:pt x="54" y="8"/>
                  </a:lnTo>
                  <a:lnTo>
                    <a:pt x="73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13" name="Freeform 652"/>
            <p:cNvSpPr>
              <a:spLocks/>
            </p:cNvSpPr>
            <p:nvPr/>
          </p:nvSpPr>
          <p:spPr bwMode="auto">
            <a:xfrm>
              <a:off x="4365" y="3926"/>
              <a:ext cx="24" cy="46"/>
            </a:xfrm>
            <a:custGeom>
              <a:avLst/>
              <a:gdLst>
                <a:gd name="T0" fmla="*/ 96 w 236"/>
                <a:gd name="T1" fmla="*/ 0 h 458"/>
                <a:gd name="T2" fmla="*/ 141 w 236"/>
                <a:gd name="T3" fmla="*/ 0 h 458"/>
                <a:gd name="T4" fmla="*/ 163 w 236"/>
                <a:gd name="T5" fmla="*/ 2 h 458"/>
                <a:gd name="T6" fmla="*/ 183 w 236"/>
                <a:gd name="T7" fmla="*/ 8 h 458"/>
                <a:gd name="T8" fmla="*/ 201 w 236"/>
                <a:gd name="T9" fmla="*/ 19 h 458"/>
                <a:gd name="T10" fmla="*/ 215 w 236"/>
                <a:gd name="T11" fmla="*/ 33 h 458"/>
                <a:gd name="T12" fmla="*/ 226 w 236"/>
                <a:gd name="T13" fmla="*/ 49 h 458"/>
                <a:gd name="T14" fmla="*/ 233 w 236"/>
                <a:gd name="T15" fmla="*/ 67 h 458"/>
                <a:gd name="T16" fmla="*/ 236 w 236"/>
                <a:gd name="T17" fmla="*/ 88 h 458"/>
                <a:gd name="T18" fmla="*/ 236 w 236"/>
                <a:gd name="T19" fmla="*/ 458 h 458"/>
                <a:gd name="T20" fmla="*/ 0 w 236"/>
                <a:gd name="T21" fmla="*/ 458 h 458"/>
                <a:gd name="T22" fmla="*/ 0 w 236"/>
                <a:gd name="T23" fmla="*/ 88 h 458"/>
                <a:gd name="T24" fmla="*/ 3 w 236"/>
                <a:gd name="T25" fmla="*/ 67 h 458"/>
                <a:gd name="T26" fmla="*/ 10 w 236"/>
                <a:gd name="T27" fmla="*/ 49 h 458"/>
                <a:gd name="T28" fmla="*/ 22 w 236"/>
                <a:gd name="T29" fmla="*/ 33 h 458"/>
                <a:gd name="T30" fmla="*/ 36 w 236"/>
                <a:gd name="T31" fmla="*/ 19 h 458"/>
                <a:gd name="T32" fmla="*/ 54 w 236"/>
                <a:gd name="T33" fmla="*/ 8 h 458"/>
                <a:gd name="T34" fmla="*/ 75 w 236"/>
                <a:gd name="T35" fmla="*/ 2 h 458"/>
                <a:gd name="T36" fmla="*/ 96 w 236"/>
                <a:gd name="T3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458">
                  <a:moveTo>
                    <a:pt x="96" y="0"/>
                  </a:moveTo>
                  <a:lnTo>
                    <a:pt x="141" y="0"/>
                  </a:lnTo>
                  <a:lnTo>
                    <a:pt x="163" y="2"/>
                  </a:lnTo>
                  <a:lnTo>
                    <a:pt x="183" y="8"/>
                  </a:lnTo>
                  <a:lnTo>
                    <a:pt x="201" y="19"/>
                  </a:lnTo>
                  <a:lnTo>
                    <a:pt x="215" y="33"/>
                  </a:lnTo>
                  <a:lnTo>
                    <a:pt x="226" y="49"/>
                  </a:lnTo>
                  <a:lnTo>
                    <a:pt x="233" y="67"/>
                  </a:lnTo>
                  <a:lnTo>
                    <a:pt x="236" y="88"/>
                  </a:lnTo>
                  <a:lnTo>
                    <a:pt x="236" y="458"/>
                  </a:lnTo>
                  <a:lnTo>
                    <a:pt x="0" y="458"/>
                  </a:lnTo>
                  <a:lnTo>
                    <a:pt x="0" y="88"/>
                  </a:lnTo>
                  <a:lnTo>
                    <a:pt x="3" y="67"/>
                  </a:lnTo>
                  <a:lnTo>
                    <a:pt x="10" y="49"/>
                  </a:lnTo>
                  <a:lnTo>
                    <a:pt x="22" y="33"/>
                  </a:lnTo>
                  <a:lnTo>
                    <a:pt x="36" y="19"/>
                  </a:lnTo>
                  <a:lnTo>
                    <a:pt x="54" y="8"/>
                  </a:lnTo>
                  <a:lnTo>
                    <a:pt x="75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14" name="Freeform 653"/>
            <p:cNvSpPr>
              <a:spLocks/>
            </p:cNvSpPr>
            <p:nvPr/>
          </p:nvSpPr>
          <p:spPr bwMode="auto">
            <a:xfrm>
              <a:off x="4179" y="3861"/>
              <a:ext cx="332" cy="325"/>
            </a:xfrm>
            <a:custGeom>
              <a:avLst/>
              <a:gdLst>
                <a:gd name="T0" fmla="*/ 1970 w 3322"/>
                <a:gd name="T1" fmla="*/ 28 h 3248"/>
                <a:gd name="T2" fmla="*/ 2442 w 3322"/>
                <a:gd name="T3" fmla="*/ 194 h 3248"/>
                <a:gd name="T4" fmla="*/ 2836 w 3322"/>
                <a:gd name="T5" fmla="*/ 486 h 3248"/>
                <a:gd name="T6" fmla="*/ 3128 w 3322"/>
                <a:gd name="T7" fmla="*/ 880 h 3248"/>
                <a:gd name="T8" fmla="*/ 3294 w 3322"/>
                <a:gd name="T9" fmla="*/ 1352 h 3248"/>
                <a:gd name="T10" fmla="*/ 3312 w 3322"/>
                <a:gd name="T11" fmla="*/ 1850 h 3248"/>
                <a:gd name="T12" fmla="*/ 3196 w 3322"/>
                <a:gd name="T13" fmla="*/ 2299 h 3248"/>
                <a:gd name="T14" fmla="*/ 2960 w 3322"/>
                <a:gd name="T15" fmla="*/ 2698 h 3248"/>
                <a:gd name="T16" fmla="*/ 2808 w 3322"/>
                <a:gd name="T17" fmla="*/ 2861 h 3248"/>
                <a:gd name="T18" fmla="*/ 2697 w 3322"/>
                <a:gd name="T19" fmla="*/ 2949 h 3248"/>
                <a:gd name="T20" fmla="*/ 2520 w 3322"/>
                <a:gd name="T21" fmla="*/ 3065 h 3248"/>
                <a:gd name="T22" fmla="*/ 2306 w 3322"/>
                <a:gd name="T23" fmla="*/ 3162 h 3248"/>
                <a:gd name="T24" fmla="*/ 2073 w 3322"/>
                <a:gd name="T25" fmla="*/ 3190 h 3248"/>
                <a:gd name="T26" fmla="*/ 1831 w 3322"/>
                <a:gd name="T27" fmla="*/ 3110 h 3248"/>
                <a:gd name="T28" fmla="*/ 1644 w 3322"/>
                <a:gd name="T29" fmla="*/ 2919 h 3248"/>
                <a:gd name="T30" fmla="*/ 1537 w 3322"/>
                <a:gd name="T31" fmla="*/ 2650 h 3248"/>
                <a:gd name="T32" fmla="*/ 1497 w 3322"/>
                <a:gd name="T33" fmla="*/ 2374 h 3248"/>
                <a:gd name="T34" fmla="*/ 1381 w 3322"/>
                <a:gd name="T35" fmla="*/ 2210 h 3248"/>
                <a:gd name="T36" fmla="*/ 1151 w 3322"/>
                <a:gd name="T37" fmla="*/ 2064 h 3248"/>
                <a:gd name="T38" fmla="*/ 1023 w 3322"/>
                <a:gd name="T39" fmla="*/ 1823 h 3248"/>
                <a:gd name="T40" fmla="*/ 2312 w 3322"/>
                <a:gd name="T41" fmla="*/ 1708 h 3248"/>
                <a:gd name="T42" fmla="*/ 2244 w 3322"/>
                <a:gd name="T43" fmla="*/ 1966 h 3248"/>
                <a:gd name="T44" fmla="*/ 2066 w 3322"/>
                <a:gd name="T45" fmla="*/ 2153 h 3248"/>
                <a:gd name="T46" fmla="*/ 1813 w 3322"/>
                <a:gd name="T47" fmla="*/ 2232 h 3248"/>
                <a:gd name="T48" fmla="*/ 1828 w 3322"/>
                <a:gd name="T49" fmla="*/ 2463 h 3248"/>
                <a:gd name="T50" fmla="*/ 1886 w 3322"/>
                <a:gd name="T51" fmla="*/ 2692 h 3248"/>
                <a:gd name="T52" fmla="*/ 2001 w 3322"/>
                <a:gd name="T53" fmla="*/ 2839 h 3248"/>
                <a:gd name="T54" fmla="*/ 2158 w 3322"/>
                <a:gd name="T55" fmla="*/ 2870 h 3248"/>
                <a:gd name="T56" fmla="*/ 2332 w 3322"/>
                <a:gd name="T57" fmla="*/ 2805 h 3248"/>
                <a:gd name="T58" fmla="*/ 2506 w 3322"/>
                <a:gd name="T59" fmla="*/ 2693 h 3248"/>
                <a:gd name="T60" fmla="*/ 2667 w 3322"/>
                <a:gd name="T61" fmla="*/ 2549 h 3248"/>
                <a:gd name="T62" fmla="*/ 2886 w 3322"/>
                <a:gd name="T63" fmla="*/ 2211 h 3248"/>
                <a:gd name="T64" fmla="*/ 2992 w 3322"/>
                <a:gd name="T65" fmla="*/ 1824 h 3248"/>
                <a:gd name="T66" fmla="*/ 2975 w 3322"/>
                <a:gd name="T67" fmla="*/ 1390 h 3248"/>
                <a:gd name="T68" fmla="*/ 2819 w 3322"/>
                <a:gd name="T69" fmla="*/ 984 h 3248"/>
                <a:gd name="T70" fmla="*/ 2546 w 3322"/>
                <a:gd name="T71" fmla="*/ 654 h 3248"/>
                <a:gd name="T72" fmla="*/ 2183 w 3322"/>
                <a:gd name="T73" fmla="*/ 425 h 3248"/>
                <a:gd name="T74" fmla="*/ 1753 w 3322"/>
                <a:gd name="T75" fmla="*/ 322 h 3248"/>
                <a:gd name="T76" fmla="*/ 1305 w 3322"/>
                <a:gd name="T77" fmla="*/ 367 h 3248"/>
                <a:gd name="T78" fmla="*/ 912 w 3322"/>
                <a:gd name="T79" fmla="*/ 548 h 3248"/>
                <a:gd name="T80" fmla="*/ 600 w 3322"/>
                <a:gd name="T81" fmla="*/ 842 h 3248"/>
                <a:gd name="T82" fmla="*/ 394 w 3322"/>
                <a:gd name="T83" fmla="*/ 1220 h 3248"/>
                <a:gd name="T84" fmla="*/ 320 w 3322"/>
                <a:gd name="T85" fmla="*/ 1660 h 3248"/>
                <a:gd name="T86" fmla="*/ 380 w 3322"/>
                <a:gd name="T87" fmla="*/ 2059 h 3248"/>
                <a:gd name="T88" fmla="*/ 555 w 3322"/>
                <a:gd name="T89" fmla="*/ 2419 h 3248"/>
                <a:gd name="T90" fmla="*/ 829 w 3322"/>
                <a:gd name="T91" fmla="*/ 2712 h 3248"/>
                <a:gd name="T92" fmla="*/ 1170 w 3322"/>
                <a:gd name="T93" fmla="*/ 2910 h 3248"/>
                <a:gd name="T94" fmla="*/ 1331 w 3322"/>
                <a:gd name="T95" fmla="*/ 3003 h 3248"/>
                <a:gd name="T96" fmla="*/ 1347 w 3322"/>
                <a:gd name="T97" fmla="*/ 3138 h 3248"/>
                <a:gd name="T98" fmla="*/ 1250 w 3322"/>
                <a:gd name="T99" fmla="*/ 3237 h 3248"/>
                <a:gd name="T100" fmla="*/ 1063 w 3322"/>
                <a:gd name="T101" fmla="*/ 3211 h 3248"/>
                <a:gd name="T102" fmla="*/ 682 w 3322"/>
                <a:gd name="T103" fmla="*/ 3003 h 3248"/>
                <a:gd name="T104" fmla="*/ 358 w 3322"/>
                <a:gd name="T105" fmla="*/ 2693 h 3248"/>
                <a:gd name="T106" fmla="*/ 125 w 3322"/>
                <a:gd name="T107" fmla="*/ 2295 h 3248"/>
                <a:gd name="T108" fmla="*/ 10 w 3322"/>
                <a:gd name="T109" fmla="*/ 1849 h 3248"/>
                <a:gd name="T110" fmla="*/ 29 w 3322"/>
                <a:gd name="T111" fmla="*/ 1352 h 3248"/>
                <a:gd name="T112" fmla="*/ 194 w 3322"/>
                <a:gd name="T113" fmla="*/ 880 h 3248"/>
                <a:gd name="T114" fmla="*/ 487 w 3322"/>
                <a:gd name="T115" fmla="*/ 486 h 3248"/>
                <a:gd name="T116" fmla="*/ 881 w 3322"/>
                <a:gd name="T117" fmla="*/ 194 h 3248"/>
                <a:gd name="T118" fmla="*/ 1352 w 3322"/>
                <a:gd name="T119" fmla="*/ 28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2" h="3248">
                  <a:moveTo>
                    <a:pt x="1662" y="0"/>
                  </a:moveTo>
                  <a:lnTo>
                    <a:pt x="1662" y="0"/>
                  </a:lnTo>
                  <a:lnTo>
                    <a:pt x="1767" y="3"/>
                  </a:lnTo>
                  <a:lnTo>
                    <a:pt x="1869" y="13"/>
                  </a:lnTo>
                  <a:lnTo>
                    <a:pt x="1970" y="28"/>
                  </a:lnTo>
                  <a:lnTo>
                    <a:pt x="2070" y="50"/>
                  </a:lnTo>
                  <a:lnTo>
                    <a:pt x="2167" y="78"/>
                  </a:lnTo>
                  <a:lnTo>
                    <a:pt x="2261" y="112"/>
                  </a:lnTo>
                  <a:lnTo>
                    <a:pt x="2353" y="150"/>
                  </a:lnTo>
                  <a:lnTo>
                    <a:pt x="2442" y="194"/>
                  </a:lnTo>
                  <a:lnTo>
                    <a:pt x="2527" y="244"/>
                  </a:lnTo>
                  <a:lnTo>
                    <a:pt x="2610" y="298"/>
                  </a:lnTo>
                  <a:lnTo>
                    <a:pt x="2689" y="356"/>
                  </a:lnTo>
                  <a:lnTo>
                    <a:pt x="2764" y="419"/>
                  </a:lnTo>
                  <a:lnTo>
                    <a:pt x="2836" y="486"/>
                  </a:lnTo>
                  <a:lnTo>
                    <a:pt x="2903" y="558"/>
                  </a:lnTo>
                  <a:lnTo>
                    <a:pt x="2966" y="633"/>
                  </a:lnTo>
                  <a:lnTo>
                    <a:pt x="3024" y="712"/>
                  </a:lnTo>
                  <a:lnTo>
                    <a:pt x="3078" y="795"/>
                  </a:lnTo>
                  <a:lnTo>
                    <a:pt x="3128" y="880"/>
                  </a:lnTo>
                  <a:lnTo>
                    <a:pt x="3172" y="969"/>
                  </a:lnTo>
                  <a:lnTo>
                    <a:pt x="3210" y="1061"/>
                  </a:lnTo>
                  <a:lnTo>
                    <a:pt x="3244" y="1155"/>
                  </a:lnTo>
                  <a:lnTo>
                    <a:pt x="3271" y="1252"/>
                  </a:lnTo>
                  <a:lnTo>
                    <a:pt x="3294" y="1352"/>
                  </a:lnTo>
                  <a:lnTo>
                    <a:pt x="3309" y="1453"/>
                  </a:lnTo>
                  <a:lnTo>
                    <a:pt x="3319" y="1555"/>
                  </a:lnTo>
                  <a:lnTo>
                    <a:pt x="3322" y="1660"/>
                  </a:lnTo>
                  <a:lnTo>
                    <a:pt x="3320" y="1756"/>
                  </a:lnTo>
                  <a:lnTo>
                    <a:pt x="3312" y="1850"/>
                  </a:lnTo>
                  <a:lnTo>
                    <a:pt x="3299" y="1942"/>
                  </a:lnTo>
                  <a:lnTo>
                    <a:pt x="3281" y="2034"/>
                  </a:lnTo>
                  <a:lnTo>
                    <a:pt x="3257" y="2123"/>
                  </a:lnTo>
                  <a:lnTo>
                    <a:pt x="3230" y="2212"/>
                  </a:lnTo>
                  <a:lnTo>
                    <a:pt x="3196" y="2299"/>
                  </a:lnTo>
                  <a:lnTo>
                    <a:pt x="3158" y="2383"/>
                  </a:lnTo>
                  <a:lnTo>
                    <a:pt x="3116" y="2466"/>
                  </a:lnTo>
                  <a:lnTo>
                    <a:pt x="3068" y="2545"/>
                  </a:lnTo>
                  <a:lnTo>
                    <a:pt x="3016" y="2623"/>
                  </a:lnTo>
                  <a:lnTo>
                    <a:pt x="2960" y="2698"/>
                  </a:lnTo>
                  <a:lnTo>
                    <a:pt x="2899" y="2770"/>
                  </a:lnTo>
                  <a:lnTo>
                    <a:pt x="2834" y="2838"/>
                  </a:lnTo>
                  <a:lnTo>
                    <a:pt x="2827" y="2843"/>
                  </a:lnTo>
                  <a:lnTo>
                    <a:pt x="2820" y="2850"/>
                  </a:lnTo>
                  <a:lnTo>
                    <a:pt x="2808" y="2861"/>
                  </a:lnTo>
                  <a:lnTo>
                    <a:pt x="2793" y="2874"/>
                  </a:lnTo>
                  <a:lnTo>
                    <a:pt x="2774" y="2889"/>
                  </a:lnTo>
                  <a:lnTo>
                    <a:pt x="2751" y="2907"/>
                  </a:lnTo>
                  <a:lnTo>
                    <a:pt x="2726" y="2928"/>
                  </a:lnTo>
                  <a:lnTo>
                    <a:pt x="2697" y="2949"/>
                  </a:lnTo>
                  <a:lnTo>
                    <a:pt x="2667" y="2972"/>
                  </a:lnTo>
                  <a:lnTo>
                    <a:pt x="2633" y="2995"/>
                  </a:lnTo>
                  <a:lnTo>
                    <a:pt x="2597" y="3018"/>
                  </a:lnTo>
                  <a:lnTo>
                    <a:pt x="2560" y="3043"/>
                  </a:lnTo>
                  <a:lnTo>
                    <a:pt x="2520" y="3065"/>
                  </a:lnTo>
                  <a:lnTo>
                    <a:pt x="2479" y="3088"/>
                  </a:lnTo>
                  <a:lnTo>
                    <a:pt x="2438" y="3109"/>
                  </a:lnTo>
                  <a:lnTo>
                    <a:pt x="2395" y="3128"/>
                  </a:lnTo>
                  <a:lnTo>
                    <a:pt x="2351" y="3147"/>
                  </a:lnTo>
                  <a:lnTo>
                    <a:pt x="2306" y="3162"/>
                  </a:lnTo>
                  <a:lnTo>
                    <a:pt x="2261" y="3174"/>
                  </a:lnTo>
                  <a:lnTo>
                    <a:pt x="2217" y="3183"/>
                  </a:lnTo>
                  <a:lnTo>
                    <a:pt x="2172" y="3190"/>
                  </a:lnTo>
                  <a:lnTo>
                    <a:pt x="2127" y="3192"/>
                  </a:lnTo>
                  <a:lnTo>
                    <a:pt x="2073" y="3190"/>
                  </a:lnTo>
                  <a:lnTo>
                    <a:pt x="2020" y="3182"/>
                  </a:lnTo>
                  <a:lnTo>
                    <a:pt x="1970" y="3171"/>
                  </a:lnTo>
                  <a:lnTo>
                    <a:pt x="1921" y="3155"/>
                  </a:lnTo>
                  <a:lnTo>
                    <a:pt x="1874" y="3135"/>
                  </a:lnTo>
                  <a:lnTo>
                    <a:pt x="1831" y="3110"/>
                  </a:lnTo>
                  <a:lnTo>
                    <a:pt x="1789" y="3082"/>
                  </a:lnTo>
                  <a:lnTo>
                    <a:pt x="1749" y="3048"/>
                  </a:lnTo>
                  <a:lnTo>
                    <a:pt x="1714" y="3011"/>
                  </a:lnTo>
                  <a:lnTo>
                    <a:pt x="1677" y="2967"/>
                  </a:lnTo>
                  <a:lnTo>
                    <a:pt x="1644" y="2919"/>
                  </a:lnTo>
                  <a:lnTo>
                    <a:pt x="1617" y="2869"/>
                  </a:lnTo>
                  <a:lnTo>
                    <a:pt x="1591" y="2816"/>
                  </a:lnTo>
                  <a:lnTo>
                    <a:pt x="1570" y="2762"/>
                  </a:lnTo>
                  <a:lnTo>
                    <a:pt x="1553" y="2706"/>
                  </a:lnTo>
                  <a:lnTo>
                    <a:pt x="1537" y="2650"/>
                  </a:lnTo>
                  <a:lnTo>
                    <a:pt x="1524" y="2593"/>
                  </a:lnTo>
                  <a:lnTo>
                    <a:pt x="1514" y="2537"/>
                  </a:lnTo>
                  <a:lnTo>
                    <a:pt x="1507" y="2481"/>
                  </a:lnTo>
                  <a:lnTo>
                    <a:pt x="1501" y="2427"/>
                  </a:lnTo>
                  <a:lnTo>
                    <a:pt x="1497" y="2374"/>
                  </a:lnTo>
                  <a:lnTo>
                    <a:pt x="1495" y="2324"/>
                  </a:lnTo>
                  <a:lnTo>
                    <a:pt x="1493" y="2276"/>
                  </a:lnTo>
                  <a:lnTo>
                    <a:pt x="1493" y="2231"/>
                  </a:lnTo>
                  <a:lnTo>
                    <a:pt x="1436" y="2223"/>
                  </a:lnTo>
                  <a:lnTo>
                    <a:pt x="1381" y="2210"/>
                  </a:lnTo>
                  <a:lnTo>
                    <a:pt x="1329" y="2191"/>
                  </a:lnTo>
                  <a:lnTo>
                    <a:pt x="1279" y="2166"/>
                  </a:lnTo>
                  <a:lnTo>
                    <a:pt x="1233" y="2137"/>
                  </a:lnTo>
                  <a:lnTo>
                    <a:pt x="1189" y="2103"/>
                  </a:lnTo>
                  <a:lnTo>
                    <a:pt x="1151" y="2064"/>
                  </a:lnTo>
                  <a:lnTo>
                    <a:pt x="1115" y="2023"/>
                  </a:lnTo>
                  <a:lnTo>
                    <a:pt x="1084" y="1977"/>
                  </a:lnTo>
                  <a:lnTo>
                    <a:pt x="1059" y="1929"/>
                  </a:lnTo>
                  <a:lnTo>
                    <a:pt x="1039" y="1877"/>
                  </a:lnTo>
                  <a:lnTo>
                    <a:pt x="1023" y="1823"/>
                  </a:lnTo>
                  <a:lnTo>
                    <a:pt x="1014" y="1766"/>
                  </a:lnTo>
                  <a:lnTo>
                    <a:pt x="1011" y="1708"/>
                  </a:lnTo>
                  <a:lnTo>
                    <a:pt x="1011" y="1210"/>
                  </a:lnTo>
                  <a:lnTo>
                    <a:pt x="2312" y="1210"/>
                  </a:lnTo>
                  <a:lnTo>
                    <a:pt x="2312" y="1708"/>
                  </a:lnTo>
                  <a:lnTo>
                    <a:pt x="2309" y="1764"/>
                  </a:lnTo>
                  <a:lnTo>
                    <a:pt x="2300" y="1817"/>
                  </a:lnTo>
                  <a:lnTo>
                    <a:pt x="2287" y="1869"/>
                  </a:lnTo>
                  <a:lnTo>
                    <a:pt x="2267" y="1919"/>
                  </a:lnTo>
                  <a:lnTo>
                    <a:pt x="2244" y="1966"/>
                  </a:lnTo>
                  <a:lnTo>
                    <a:pt x="2217" y="2009"/>
                  </a:lnTo>
                  <a:lnTo>
                    <a:pt x="2184" y="2051"/>
                  </a:lnTo>
                  <a:lnTo>
                    <a:pt x="2148" y="2089"/>
                  </a:lnTo>
                  <a:lnTo>
                    <a:pt x="2109" y="2122"/>
                  </a:lnTo>
                  <a:lnTo>
                    <a:pt x="2066" y="2153"/>
                  </a:lnTo>
                  <a:lnTo>
                    <a:pt x="2020" y="2178"/>
                  </a:lnTo>
                  <a:lnTo>
                    <a:pt x="1971" y="2199"/>
                  </a:lnTo>
                  <a:lnTo>
                    <a:pt x="1921" y="2215"/>
                  </a:lnTo>
                  <a:lnTo>
                    <a:pt x="1868" y="2226"/>
                  </a:lnTo>
                  <a:lnTo>
                    <a:pt x="1813" y="2232"/>
                  </a:lnTo>
                  <a:lnTo>
                    <a:pt x="1813" y="2275"/>
                  </a:lnTo>
                  <a:lnTo>
                    <a:pt x="1814" y="2320"/>
                  </a:lnTo>
                  <a:lnTo>
                    <a:pt x="1817" y="2367"/>
                  </a:lnTo>
                  <a:lnTo>
                    <a:pt x="1822" y="2415"/>
                  </a:lnTo>
                  <a:lnTo>
                    <a:pt x="1828" y="2463"/>
                  </a:lnTo>
                  <a:lnTo>
                    <a:pt x="1835" y="2510"/>
                  </a:lnTo>
                  <a:lnTo>
                    <a:pt x="1844" y="2558"/>
                  </a:lnTo>
                  <a:lnTo>
                    <a:pt x="1856" y="2604"/>
                  </a:lnTo>
                  <a:lnTo>
                    <a:pt x="1869" y="2649"/>
                  </a:lnTo>
                  <a:lnTo>
                    <a:pt x="1886" y="2692"/>
                  </a:lnTo>
                  <a:lnTo>
                    <a:pt x="1905" y="2730"/>
                  </a:lnTo>
                  <a:lnTo>
                    <a:pt x="1927" y="2766"/>
                  </a:lnTo>
                  <a:lnTo>
                    <a:pt x="1952" y="2798"/>
                  </a:lnTo>
                  <a:lnTo>
                    <a:pt x="1975" y="2821"/>
                  </a:lnTo>
                  <a:lnTo>
                    <a:pt x="2001" y="2839"/>
                  </a:lnTo>
                  <a:lnTo>
                    <a:pt x="2028" y="2854"/>
                  </a:lnTo>
                  <a:lnTo>
                    <a:pt x="2059" y="2864"/>
                  </a:lnTo>
                  <a:lnTo>
                    <a:pt x="2091" y="2870"/>
                  </a:lnTo>
                  <a:lnTo>
                    <a:pt x="2127" y="2872"/>
                  </a:lnTo>
                  <a:lnTo>
                    <a:pt x="2158" y="2870"/>
                  </a:lnTo>
                  <a:lnTo>
                    <a:pt x="2189" y="2863"/>
                  </a:lnTo>
                  <a:lnTo>
                    <a:pt x="2224" y="2853"/>
                  </a:lnTo>
                  <a:lnTo>
                    <a:pt x="2258" y="2839"/>
                  </a:lnTo>
                  <a:lnTo>
                    <a:pt x="2295" y="2823"/>
                  </a:lnTo>
                  <a:lnTo>
                    <a:pt x="2332" y="2805"/>
                  </a:lnTo>
                  <a:lnTo>
                    <a:pt x="2368" y="2784"/>
                  </a:lnTo>
                  <a:lnTo>
                    <a:pt x="2404" y="2762"/>
                  </a:lnTo>
                  <a:lnTo>
                    <a:pt x="2440" y="2739"/>
                  </a:lnTo>
                  <a:lnTo>
                    <a:pt x="2474" y="2716"/>
                  </a:lnTo>
                  <a:lnTo>
                    <a:pt x="2506" y="2693"/>
                  </a:lnTo>
                  <a:lnTo>
                    <a:pt x="2536" y="2669"/>
                  </a:lnTo>
                  <a:lnTo>
                    <a:pt x="2564" y="2648"/>
                  </a:lnTo>
                  <a:lnTo>
                    <a:pt x="2588" y="2627"/>
                  </a:lnTo>
                  <a:lnTo>
                    <a:pt x="2610" y="2609"/>
                  </a:lnTo>
                  <a:lnTo>
                    <a:pt x="2667" y="2549"/>
                  </a:lnTo>
                  <a:lnTo>
                    <a:pt x="2719" y="2486"/>
                  </a:lnTo>
                  <a:lnTo>
                    <a:pt x="2766" y="2421"/>
                  </a:lnTo>
                  <a:lnTo>
                    <a:pt x="2810" y="2354"/>
                  </a:lnTo>
                  <a:lnTo>
                    <a:pt x="2850" y="2283"/>
                  </a:lnTo>
                  <a:lnTo>
                    <a:pt x="2886" y="2211"/>
                  </a:lnTo>
                  <a:lnTo>
                    <a:pt x="2916" y="2137"/>
                  </a:lnTo>
                  <a:lnTo>
                    <a:pt x="2943" y="2061"/>
                  </a:lnTo>
                  <a:lnTo>
                    <a:pt x="2964" y="1984"/>
                  </a:lnTo>
                  <a:lnTo>
                    <a:pt x="2980" y="1905"/>
                  </a:lnTo>
                  <a:lnTo>
                    <a:pt x="2992" y="1824"/>
                  </a:lnTo>
                  <a:lnTo>
                    <a:pt x="3000" y="1743"/>
                  </a:lnTo>
                  <a:lnTo>
                    <a:pt x="3003" y="1660"/>
                  </a:lnTo>
                  <a:lnTo>
                    <a:pt x="3000" y="1569"/>
                  </a:lnTo>
                  <a:lnTo>
                    <a:pt x="2990" y="1479"/>
                  </a:lnTo>
                  <a:lnTo>
                    <a:pt x="2975" y="1390"/>
                  </a:lnTo>
                  <a:lnTo>
                    <a:pt x="2955" y="1305"/>
                  </a:lnTo>
                  <a:lnTo>
                    <a:pt x="2928" y="1220"/>
                  </a:lnTo>
                  <a:lnTo>
                    <a:pt x="2897" y="1139"/>
                  </a:lnTo>
                  <a:lnTo>
                    <a:pt x="2860" y="1061"/>
                  </a:lnTo>
                  <a:lnTo>
                    <a:pt x="2819" y="984"/>
                  </a:lnTo>
                  <a:lnTo>
                    <a:pt x="2774" y="911"/>
                  </a:lnTo>
                  <a:lnTo>
                    <a:pt x="2723" y="842"/>
                  </a:lnTo>
                  <a:lnTo>
                    <a:pt x="2668" y="775"/>
                  </a:lnTo>
                  <a:lnTo>
                    <a:pt x="2610" y="712"/>
                  </a:lnTo>
                  <a:lnTo>
                    <a:pt x="2546" y="654"/>
                  </a:lnTo>
                  <a:lnTo>
                    <a:pt x="2480" y="599"/>
                  </a:lnTo>
                  <a:lnTo>
                    <a:pt x="2411" y="548"/>
                  </a:lnTo>
                  <a:lnTo>
                    <a:pt x="2338" y="503"/>
                  </a:lnTo>
                  <a:lnTo>
                    <a:pt x="2261" y="462"/>
                  </a:lnTo>
                  <a:lnTo>
                    <a:pt x="2183" y="425"/>
                  </a:lnTo>
                  <a:lnTo>
                    <a:pt x="2102" y="394"/>
                  </a:lnTo>
                  <a:lnTo>
                    <a:pt x="2017" y="367"/>
                  </a:lnTo>
                  <a:lnTo>
                    <a:pt x="1931" y="347"/>
                  </a:lnTo>
                  <a:lnTo>
                    <a:pt x="1843" y="331"/>
                  </a:lnTo>
                  <a:lnTo>
                    <a:pt x="1753" y="322"/>
                  </a:lnTo>
                  <a:lnTo>
                    <a:pt x="1662" y="319"/>
                  </a:lnTo>
                  <a:lnTo>
                    <a:pt x="1570" y="322"/>
                  </a:lnTo>
                  <a:lnTo>
                    <a:pt x="1479" y="331"/>
                  </a:lnTo>
                  <a:lnTo>
                    <a:pt x="1392" y="347"/>
                  </a:lnTo>
                  <a:lnTo>
                    <a:pt x="1305" y="367"/>
                  </a:lnTo>
                  <a:lnTo>
                    <a:pt x="1221" y="394"/>
                  </a:lnTo>
                  <a:lnTo>
                    <a:pt x="1139" y="425"/>
                  </a:lnTo>
                  <a:lnTo>
                    <a:pt x="1061" y="462"/>
                  </a:lnTo>
                  <a:lnTo>
                    <a:pt x="985" y="503"/>
                  </a:lnTo>
                  <a:lnTo>
                    <a:pt x="912" y="548"/>
                  </a:lnTo>
                  <a:lnTo>
                    <a:pt x="842" y="599"/>
                  </a:lnTo>
                  <a:lnTo>
                    <a:pt x="776" y="654"/>
                  </a:lnTo>
                  <a:lnTo>
                    <a:pt x="714" y="712"/>
                  </a:lnTo>
                  <a:lnTo>
                    <a:pt x="655" y="775"/>
                  </a:lnTo>
                  <a:lnTo>
                    <a:pt x="600" y="842"/>
                  </a:lnTo>
                  <a:lnTo>
                    <a:pt x="550" y="911"/>
                  </a:lnTo>
                  <a:lnTo>
                    <a:pt x="503" y="984"/>
                  </a:lnTo>
                  <a:lnTo>
                    <a:pt x="462" y="1061"/>
                  </a:lnTo>
                  <a:lnTo>
                    <a:pt x="426" y="1139"/>
                  </a:lnTo>
                  <a:lnTo>
                    <a:pt x="394" y="1220"/>
                  </a:lnTo>
                  <a:lnTo>
                    <a:pt x="368" y="1305"/>
                  </a:lnTo>
                  <a:lnTo>
                    <a:pt x="347" y="1390"/>
                  </a:lnTo>
                  <a:lnTo>
                    <a:pt x="332" y="1479"/>
                  </a:lnTo>
                  <a:lnTo>
                    <a:pt x="323" y="1569"/>
                  </a:lnTo>
                  <a:lnTo>
                    <a:pt x="320" y="1660"/>
                  </a:lnTo>
                  <a:lnTo>
                    <a:pt x="323" y="1743"/>
                  </a:lnTo>
                  <a:lnTo>
                    <a:pt x="330" y="1824"/>
                  </a:lnTo>
                  <a:lnTo>
                    <a:pt x="342" y="1904"/>
                  </a:lnTo>
                  <a:lnTo>
                    <a:pt x="358" y="1983"/>
                  </a:lnTo>
                  <a:lnTo>
                    <a:pt x="380" y="2059"/>
                  </a:lnTo>
                  <a:lnTo>
                    <a:pt x="406" y="2136"/>
                  </a:lnTo>
                  <a:lnTo>
                    <a:pt x="437" y="2210"/>
                  </a:lnTo>
                  <a:lnTo>
                    <a:pt x="471" y="2281"/>
                  </a:lnTo>
                  <a:lnTo>
                    <a:pt x="511" y="2352"/>
                  </a:lnTo>
                  <a:lnTo>
                    <a:pt x="555" y="2419"/>
                  </a:lnTo>
                  <a:lnTo>
                    <a:pt x="603" y="2485"/>
                  </a:lnTo>
                  <a:lnTo>
                    <a:pt x="655" y="2547"/>
                  </a:lnTo>
                  <a:lnTo>
                    <a:pt x="711" y="2607"/>
                  </a:lnTo>
                  <a:lnTo>
                    <a:pt x="768" y="2661"/>
                  </a:lnTo>
                  <a:lnTo>
                    <a:pt x="829" y="2712"/>
                  </a:lnTo>
                  <a:lnTo>
                    <a:pt x="892" y="2760"/>
                  </a:lnTo>
                  <a:lnTo>
                    <a:pt x="958" y="2803"/>
                  </a:lnTo>
                  <a:lnTo>
                    <a:pt x="1027" y="2842"/>
                  </a:lnTo>
                  <a:lnTo>
                    <a:pt x="1098" y="2878"/>
                  </a:lnTo>
                  <a:lnTo>
                    <a:pt x="1170" y="2910"/>
                  </a:lnTo>
                  <a:lnTo>
                    <a:pt x="1244" y="2936"/>
                  </a:lnTo>
                  <a:lnTo>
                    <a:pt x="1271" y="2947"/>
                  </a:lnTo>
                  <a:lnTo>
                    <a:pt x="1294" y="2962"/>
                  </a:lnTo>
                  <a:lnTo>
                    <a:pt x="1314" y="2982"/>
                  </a:lnTo>
                  <a:lnTo>
                    <a:pt x="1331" y="3003"/>
                  </a:lnTo>
                  <a:lnTo>
                    <a:pt x="1343" y="3028"/>
                  </a:lnTo>
                  <a:lnTo>
                    <a:pt x="1351" y="3054"/>
                  </a:lnTo>
                  <a:lnTo>
                    <a:pt x="1354" y="3082"/>
                  </a:lnTo>
                  <a:lnTo>
                    <a:pt x="1353" y="3109"/>
                  </a:lnTo>
                  <a:lnTo>
                    <a:pt x="1347" y="3138"/>
                  </a:lnTo>
                  <a:lnTo>
                    <a:pt x="1335" y="3165"/>
                  </a:lnTo>
                  <a:lnTo>
                    <a:pt x="1319" y="3189"/>
                  </a:lnTo>
                  <a:lnTo>
                    <a:pt x="1298" y="3209"/>
                  </a:lnTo>
                  <a:lnTo>
                    <a:pt x="1276" y="3226"/>
                  </a:lnTo>
                  <a:lnTo>
                    <a:pt x="1250" y="3237"/>
                  </a:lnTo>
                  <a:lnTo>
                    <a:pt x="1223" y="3246"/>
                  </a:lnTo>
                  <a:lnTo>
                    <a:pt x="1194" y="3248"/>
                  </a:lnTo>
                  <a:lnTo>
                    <a:pt x="1170" y="3246"/>
                  </a:lnTo>
                  <a:lnTo>
                    <a:pt x="1144" y="3240"/>
                  </a:lnTo>
                  <a:lnTo>
                    <a:pt x="1063" y="3211"/>
                  </a:lnTo>
                  <a:lnTo>
                    <a:pt x="983" y="3177"/>
                  </a:lnTo>
                  <a:lnTo>
                    <a:pt x="904" y="3140"/>
                  </a:lnTo>
                  <a:lnTo>
                    <a:pt x="828" y="3098"/>
                  </a:lnTo>
                  <a:lnTo>
                    <a:pt x="753" y="3052"/>
                  </a:lnTo>
                  <a:lnTo>
                    <a:pt x="682" y="3003"/>
                  </a:lnTo>
                  <a:lnTo>
                    <a:pt x="613" y="2949"/>
                  </a:lnTo>
                  <a:lnTo>
                    <a:pt x="547" y="2893"/>
                  </a:lnTo>
                  <a:lnTo>
                    <a:pt x="484" y="2832"/>
                  </a:lnTo>
                  <a:lnTo>
                    <a:pt x="419" y="2764"/>
                  </a:lnTo>
                  <a:lnTo>
                    <a:pt x="358" y="2693"/>
                  </a:lnTo>
                  <a:lnTo>
                    <a:pt x="302" y="2617"/>
                  </a:lnTo>
                  <a:lnTo>
                    <a:pt x="251" y="2541"/>
                  </a:lnTo>
                  <a:lnTo>
                    <a:pt x="205" y="2461"/>
                  </a:lnTo>
                  <a:lnTo>
                    <a:pt x="163" y="2379"/>
                  </a:lnTo>
                  <a:lnTo>
                    <a:pt x="125" y="2295"/>
                  </a:lnTo>
                  <a:lnTo>
                    <a:pt x="93" y="2209"/>
                  </a:lnTo>
                  <a:lnTo>
                    <a:pt x="64" y="2121"/>
                  </a:lnTo>
                  <a:lnTo>
                    <a:pt x="42" y="2032"/>
                  </a:lnTo>
                  <a:lnTo>
                    <a:pt x="23" y="1940"/>
                  </a:lnTo>
                  <a:lnTo>
                    <a:pt x="10" y="1849"/>
                  </a:lnTo>
                  <a:lnTo>
                    <a:pt x="3" y="1755"/>
                  </a:lnTo>
                  <a:lnTo>
                    <a:pt x="0" y="1660"/>
                  </a:lnTo>
                  <a:lnTo>
                    <a:pt x="3" y="1555"/>
                  </a:lnTo>
                  <a:lnTo>
                    <a:pt x="13" y="1453"/>
                  </a:lnTo>
                  <a:lnTo>
                    <a:pt x="29" y="1352"/>
                  </a:lnTo>
                  <a:lnTo>
                    <a:pt x="51" y="1252"/>
                  </a:lnTo>
                  <a:lnTo>
                    <a:pt x="78" y="1155"/>
                  </a:lnTo>
                  <a:lnTo>
                    <a:pt x="112" y="1061"/>
                  </a:lnTo>
                  <a:lnTo>
                    <a:pt x="151" y="969"/>
                  </a:lnTo>
                  <a:lnTo>
                    <a:pt x="194" y="880"/>
                  </a:lnTo>
                  <a:lnTo>
                    <a:pt x="244" y="795"/>
                  </a:lnTo>
                  <a:lnTo>
                    <a:pt x="298" y="712"/>
                  </a:lnTo>
                  <a:lnTo>
                    <a:pt x="356" y="633"/>
                  </a:lnTo>
                  <a:lnTo>
                    <a:pt x="419" y="558"/>
                  </a:lnTo>
                  <a:lnTo>
                    <a:pt x="487" y="486"/>
                  </a:lnTo>
                  <a:lnTo>
                    <a:pt x="559" y="419"/>
                  </a:lnTo>
                  <a:lnTo>
                    <a:pt x="634" y="356"/>
                  </a:lnTo>
                  <a:lnTo>
                    <a:pt x="713" y="298"/>
                  </a:lnTo>
                  <a:lnTo>
                    <a:pt x="795" y="244"/>
                  </a:lnTo>
                  <a:lnTo>
                    <a:pt x="881" y="194"/>
                  </a:lnTo>
                  <a:lnTo>
                    <a:pt x="969" y="150"/>
                  </a:lnTo>
                  <a:lnTo>
                    <a:pt x="1062" y="112"/>
                  </a:lnTo>
                  <a:lnTo>
                    <a:pt x="1156" y="78"/>
                  </a:lnTo>
                  <a:lnTo>
                    <a:pt x="1252" y="50"/>
                  </a:lnTo>
                  <a:lnTo>
                    <a:pt x="1352" y="28"/>
                  </a:lnTo>
                  <a:lnTo>
                    <a:pt x="1453" y="13"/>
                  </a:lnTo>
                  <a:lnTo>
                    <a:pt x="1557" y="3"/>
                  </a:lnTo>
                  <a:lnTo>
                    <a:pt x="1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</p:grpSp>
      <p:sp>
        <p:nvSpPr>
          <p:cNvPr id="143" name="TextBox 142"/>
          <p:cNvSpPr txBox="1"/>
          <p:nvPr userDrawn="1"/>
        </p:nvSpPr>
        <p:spPr>
          <a:xfrm>
            <a:off x="20783145" y="12622810"/>
            <a:ext cx="2697213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DUDE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INTELLIGENCE</a:t>
            </a:r>
          </a:p>
        </p:txBody>
      </p:sp>
      <p:grpSp>
        <p:nvGrpSpPr>
          <p:cNvPr id="129" name="Group 128"/>
          <p:cNvGrpSpPr>
            <a:grpSpLocks noChangeAspect="1"/>
          </p:cNvGrpSpPr>
          <p:nvPr userDrawn="1"/>
        </p:nvGrpSpPr>
        <p:grpSpPr>
          <a:xfrm flipH="1">
            <a:off x="21752171" y="11651890"/>
            <a:ext cx="749142" cy="822960"/>
            <a:chOff x="9064625" y="4037013"/>
            <a:chExt cx="434976" cy="47783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0" name="Freeform 242"/>
            <p:cNvSpPr>
              <a:spLocks noEditPoints="1"/>
            </p:cNvSpPr>
            <p:nvPr/>
          </p:nvSpPr>
          <p:spPr bwMode="auto">
            <a:xfrm>
              <a:off x="9136063" y="411003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31" name="Freeform 243"/>
            <p:cNvSpPr>
              <a:spLocks/>
            </p:cNvSpPr>
            <p:nvPr/>
          </p:nvSpPr>
          <p:spPr bwMode="auto">
            <a:xfrm>
              <a:off x="9272588" y="403701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32" name="Freeform 244"/>
            <p:cNvSpPr>
              <a:spLocks/>
            </p:cNvSpPr>
            <p:nvPr/>
          </p:nvSpPr>
          <p:spPr bwMode="auto">
            <a:xfrm>
              <a:off x="9169400" y="406558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33" name="Freeform 245"/>
            <p:cNvSpPr>
              <a:spLocks/>
            </p:cNvSpPr>
            <p:nvPr/>
          </p:nvSpPr>
          <p:spPr bwMode="auto">
            <a:xfrm>
              <a:off x="9093200" y="414020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34" name="Freeform 246"/>
            <p:cNvSpPr>
              <a:spLocks/>
            </p:cNvSpPr>
            <p:nvPr/>
          </p:nvSpPr>
          <p:spPr bwMode="auto">
            <a:xfrm>
              <a:off x="9064625" y="424338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35" name="Freeform 247"/>
            <p:cNvSpPr>
              <a:spLocks/>
            </p:cNvSpPr>
            <p:nvPr/>
          </p:nvSpPr>
          <p:spPr bwMode="auto">
            <a:xfrm>
              <a:off x="9093200" y="433387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36" name="Freeform 248"/>
            <p:cNvSpPr>
              <a:spLocks/>
            </p:cNvSpPr>
            <p:nvPr/>
          </p:nvSpPr>
          <p:spPr bwMode="auto">
            <a:xfrm>
              <a:off x="9429750" y="433387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37" name="Freeform 249"/>
            <p:cNvSpPr>
              <a:spLocks/>
            </p:cNvSpPr>
            <p:nvPr/>
          </p:nvSpPr>
          <p:spPr bwMode="auto">
            <a:xfrm>
              <a:off x="9453563" y="424338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38" name="Freeform 250"/>
            <p:cNvSpPr>
              <a:spLocks/>
            </p:cNvSpPr>
            <p:nvPr/>
          </p:nvSpPr>
          <p:spPr bwMode="auto">
            <a:xfrm>
              <a:off x="9429750" y="414020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139" name="Freeform 251"/>
            <p:cNvSpPr>
              <a:spLocks/>
            </p:cNvSpPr>
            <p:nvPr/>
          </p:nvSpPr>
          <p:spPr bwMode="auto">
            <a:xfrm>
              <a:off x="9363075" y="406558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82" y="8132182"/>
            <a:ext cx="793663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1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17750"/>
            <a:ext cx="21945600" cy="10529468"/>
          </a:xfrm>
        </p:spPr>
        <p:txBody>
          <a:bodyPr/>
          <a:lstStyle>
            <a:lvl1pPr marL="0" indent="0">
              <a:buFont typeface="Symbol" panose="05050102010706020507" pitchFamily="18" charset="2"/>
              <a:buNone/>
              <a:defRPr b="1" spc="240" baseline="0">
                <a:solidFill>
                  <a:srgbClr val="003D4C"/>
                </a:solidFill>
                <a:latin typeface="+mj-lt"/>
              </a:defRPr>
            </a:lvl1pPr>
            <a:lvl2pPr marL="1371600" indent="-731520">
              <a:buFont typeface="Symbol" panose="05050102010706020507" pitchFamily="18" charset="2"/>
              <a:buChar char="+"/>
              <a:defRPr sz="4400">
                <a:solidFill>
                  <a:schemeClr val="accent4">
                    <a:lumMod val="75000"/>
                  </a:schemeClr>
                </a:solidFill>
                <a:latin typeface="+mj-lt"/>
              </a:defRPr>
            </a:lvl2pPr>
            <a:lvl3pPr marL="2286000" indent="-548640">
              <a:buFont typeface="Symbol" panose="05050102010706020507" pitchFamily="18" charset="2"/>
              <a:buChar char="-"/>
              <a:defRPr>
                <a:solidFill>
                  <a:schemeClr val="accent4">
                    <a:lumMod val="75000"/>
                  </a:schemeClr>
                </a:solidFill>
                <a:latin typeface="+mj-lt"/>
              </a:defRPr>
            </a:lvl3pPr>
            <a:lvl4pPr marL="3200400" indent="-457200">
              <a:buFont typeface="Wingdings" panose="05000000000000000000" pitchFamily="2" charset="2"/>
              <a:buChar char="§"/>
              <a:defRPr>
                <a:solidFill>
                  <a:schemeClr val="accent4">
                    <a:lumMod val="7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46394"/>
            <a:ext cx="24396192" cy="1463040"/>
          </a:xfrm>
          <a:prstGeom prst="rect">
            <a:avLst/>
          </a:prstGeom>
          <a:solidFill>
            <a:srgbClr val="C6DAE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  <p:sp>
        <p:nvSpPr>
          <p:cNvPr id="8" name="Rectangle 7"/>
          <p:cNvSpPr/>
          <p:nvPr userDrawn="1"/>
        </p:nvSpPr>
        <p:spPr>
          <a:xfrm>
            <a:off x="0" y="13277088"/>
            <a:ext cx="24396192" cy="438912"/>
          </a:xfrm>
          <a:prstGeom prst="rect">
            <a:avLst/>
          </a:prstGeom>
          <a:solidFill>
            <a:srgbClr val="C6DAE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55301" y="13281100"/>
            <a:ext cx="22273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3D4C"/>
                </a:solidFill>
                <a:latin typeface="Calibri Light" panose="020F0302020204030204" pitchFamily="34" charset="0"/>
              </a:rPr>
              <a:t>© 2018 Dude</a:t>
            </a:r>
            <a:r>
              <a:rPr lang="en-US" sz="1600" baseline="0" dirty="0">
                <a:solidFill>
                  <a:srgbClr val="003D4C"/>
                </a:solidFill>
                <a:latin typeface="Calibri Light" panose="020F0302020204030204" pitchFamily="34" charset="0"/>
              </a:rPr>
              <a:t> Solutions</a:t>
            </a:r>
            <a:r>
              <a:rPr lang="en-US" sz="1600" dirty="0">
                <a:solidFill>
                  <a:srgbClr val="003D4C"/>
                </a:solidFill>
                <a:latin typeface="Calibri Light" panose="020F0302020204030204" pitchFamily="34" charset="0"/>
              </a:rPr>
              <a:t>, Inc.</a:t>
            </a:r>
            <a:r>
              <a:rPr lang="en-US" sz="1600" baseline="0" dirty="0">
                <a:solidFill>
                  <a:srgbClr val="003D4C"/>
                </a:solidFill>
                <a:latin typeface="Calibri Light" panose="020F0302020204030204" pitchFamily="34" charset="0"/>
              </a:rPr>
              <a:t> All Rights Reserved  •  Proprietary and Strictly Confidential  •  For Internal Use Only  •  Do Not Distribute Without Authorized Permission </a:t>
            </a:r>
            <a:endParaRPr lang="en-US" sz="1600" dirty="0">
              <a:solidFill>
                <a:srgbClr val="003D4C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9274"/>
            <a:ext cx="21031200" cy="1097280"/>
          </a:xfrm>
        </p:spPr>
        <p:txBody>
          <a:bodyPr>
            <a:noAutofit/>
          </a:bodyPr>
          <a:lstStyle>
            <a:lvl1pPr>
              <a:defRPr sz="8000" b="0">
                <a:solidFill>
                  <a:srgbClr val="003D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715936"/>
            <a:ext cx="2286000" cy="12801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  <p:sp>
        <p:nvSpPr>
          <p:cNvPr id="19" name="Rectangle 18"/>
          <p:cNvSpPr/>
          <p:nvPr userDrawn="1"/>
        </p:nvSpPr>
        <p:spPr>
          <a:xfrm>
            <a:off x="2286000" y="1715936"/>
            <a:ext cx="2286000" cy="128016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  <p:sp>
        <p:nvSpPr>
          <p:cNvPr id="20" name="Rectangle 19"/>
          <p:cNvSpPr/>
          <p:nvPr userDrawn="1"/>
        </p:nvSpPr>
        <p:spPr>
          <a:xfrm>
            <a:off x="22098000" y="13149072"/>
            <a:ext cx="2286000" cy="12801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6" r="88489" b="20338"/>
          <a:stretch/>
        </p:blipFill>
        <p:spPr>
          <a:xfrm flipH="1">
            <a:off x="22800090" y="416568"/>
            <a:ext cx="1280160" cy="11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23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4351081"/>
            <a:ext cx="21031200" cy="4773870"/>
          </a:xfrm>
        </p:spPr>
        <p:txBody>
          <a:bodyPr anchor="ctr"/>
          <a:lstStyle>
            <a:lvl1pPr algn="ctr">
              <a:defRPr sz="12000" b="1">
                <a:solidFill>
                  <a:srgbClr val="003D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289055" y="2296003"/>
            <a:ext cx="980589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0" spc="400" baseline="0" dirty="0">
                <a:solidFill>
                  <a:srgbClr val="FF5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4800" b="1" spc="400" baseline="0" dirty="0">
                <a:solidFill>
                  <a:srgbClr val="FF5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</a:t>
            </a:r>
            <a:endParaRPr lang="en-US" sz="3600" spc="400" baseline="0" dirty="0">
              <a:solidFill>
                <a:srgbClr val="FF5C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01239" y="12622810"/>
            <a:ext cx="2815514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MAINTENANCE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MANAGEMENT</a:t>
            </a:r>
          </a:p>
        </p:txBody>
      </p:sp>
      <p:grpSp>
        <p:nvGrpSpPr>
          <p:cNvPr id="23" name="Group 194"/>
          <p:cNvGrpSpPr>
            <a:grpSpLocks noChangeAspect="1"/>
          </p:cNvGrpSpPr>
          <p:nvPr userDrawn="1"/>
        </p:nvGrpSpPr>
        <p:grpSpPr bwMode="auto">
          <a:xfrm>
            <a:off x="1920245" y="11679368"/>
            <a:ext cx="757594" cy="754380"/>
            <a:chOff x="3572" y="3930"/>
            <a:chExt cx="236" cy="23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Freeform 196"/>
            <p:cNvSpPr>
              <a:spLocks/>
            </p:cNvSpPr>
            <p:nvPr/>
          </p:nvSpPr>
          <p:spPr bwMode="auto">
            <a:xfrm>
              <a:off x="3572" y="3930"/>
              <a:ext cx="118" cy="117"/>
            </a:xfrm>
            <a:custGeom>
              <a:avLst/>
              <a:gdLst>
                <a:gd name="T0" fmla="*/ 774 w 1650"/>
                <a:gd name="T1" fmla="*/ 4 h 1639"/>
                <a:gd name="T2" fmla="*/ 889 w 1650"/>
                <a:gd name="T3" fmla="*/ 25 h 1639"/>
                <a:gd name="T4" fmla="*/ 1001 w 1650"/>
                <a:gd name="T5" fmla="*/ 65 h 1639"/>
                <a:gd name="T6" fmla="*/ 1105 w 1650"/>
                <a:gd name="T7" fmla="*/ 126 h 1639"/>
                <a:gd name="T8" fmla="*/ 1200 w 1650"/>
                <a:gd name="T9" fmla="*/ 205 h 1639"/>
                <a:gd name="T10" fmla="*/ 1278 w 1650"/>
                <a:gd name="T11" fmla="*/ 298 h 1639"/>
                <a:gd name="T12" fmla="*/ 1338 w 1650"/>
                <a:gd name="T13" fmla="*/ 399 h 1639"/>
                <a:gd name="T14" fmla="*/ 1379 w 1650"/>
                <a:gd name="T15" fmla="*/ 507 h 1639"/>
                <a:gd name="T16" fmla="*/ 1402 w 1650"/>
                <a:gd name="T17" fmla="*/ 619 h 1639"/>
                <a:gd name="T18" fmla="*/ 1406 w 1650"/>
                <a:gd name="T19" fmla="*/ 733 h 1639"/>
                <a:gd name="T20" fmla="*/ 1397 w 1650"/>
                <a:gd name="T21" fmla="*/ 830 h 1639"/>
                <a:gd name="T22" fmla="*/ 1408 w 1650"/>
                <a:gd name="T23" fmla="*/ 906 h 1639"/>
                <a:gd name="T24" fmla="*/ 1437 w 1650"/>
                <a:gd name="T25" fmla="*/ 977 h 1639"/>
                <a:gd name="T26" fmla="*/ 1485 w 1650"/>
                <a:gd name="T27" fmla="*/ 1039 h 1639"/>
                <a:gd name="T28" fmla="*/ 1495 w 1650"/>
                <a:gd name="T29" fmla="*/ 1358 h 1639"/>
                <a:gd name="T30" fmla="*/ 1252 w 1650"/>
                <a:gd name="T31" fmla="*/ 1121 h 1639"/>
                <a:gd name="T32" fmla="*/ 1214 w 1650"/>
                <a:gd name="T33" fmla="*/ 1108 h 1639"/>
                <a:gd name="T34" fmla="*/ 1176 w 1650"/>
                <a:gd name="T35" fmla="*/ 1112 h 1639"/>
                <a:gd name="T36" fmla="*/ 1141 w 1650"/>
                <a:gd name="T37" fmla="*/ 1134 h 1639"/>
                <a:gd name="T38" fmla="*/ 1119 w 1650"/>
                <a:gd name="T39" fmla="*/ 1168 h 1639"/>
                <a:gd name="T40" fmla="*/ 1115 w 1650"/>
                <a:gd name="T41" fmla="*/ 1207 h 1639"/>
                <a:gd name="T42" fmla="*/ 1128 w 1650"/>
                <a:gd name="T43" fmla="*/ 1244 h 1639"/>
                <a:gd name="T44" fmla="*/ 1367 w 1650"/>
                <a:gd name="T45" fmla="*/ 1484 h 1639"/>
                <a:gd name="T46" fmla="*/ 1045 w 1650"/>
                <a:gd name="T47" fmla="*/ 1474 h 1639"/>
                <a:gd name="T48" fmla="*/ 984 w 1650"/>
                <a:gd name="T49" fmla="*/ 1427 h 1639"/>
                <a:gd name="T50" fmla="*/ 912 w 1650"/>
                <a:gd name="T51" fmla="*/ 1398 h 1639"/>
                <a:gd name="T52" fmla="*/ 835 w 1650"/>
                <a:gd name="T53" fmla="*/ 1388 h 1639"/>
                <a:gd name="T54" fmla="*/ 738 w 1650"/>
                <a:gd name="T55" fmla="*/ 1396 h 1639"/>
                <a:gd name="T56" fmla="*/ 623 w 1650"/>
                <a:gd name="T57" fmla="*/ 1392 h 1639"/>
                <a:gd name="T58" fmla="*/ 510 w 1650"/>
                <a:gd name="T59" fmla="*/ 1369 h 1639"/>
                <a:gd name="T60" fmla="*/ 402 w 1650"/>
                <a:gd name="T61" fmla="*/ 1329 h 1639"/>
                <a:gd name="T62" fmla="*/ 300 w 1650"/>
                <a:gd name="T63" fmla="*/ 1270 h 1639"/>
                <a:gd name="T64" fmla="*/ 206 w 1650"/>
                <a:gd name="T65" fmla="*/ 1192 h 1639"/>
                <a:gd name="T66" fmla="*/ 126 w 1650"/>
                <a:gd name="T67" fmla="*/ 1098 h 1639"/>
                <a:gd name="T68" fmla="*/ 66 w 1650"/>
                <a:gd name="T69" fmla="*/ 993 h 1639"/>
                <a:gd name="T70" fmla="*/ 25 w 1650"/>
                <a:gd name="T71" fmla="*/ 884 h 1639"/>
                <a:gd name="T72" fmla="*/ 4 w 1650"/>
                <a:gd name="T73" fmla="*/ 769 h 1639"/>
                <a:gd name="T74" fmla="*/ 1 w 1650"/>
                <a:gd name="T75" fmla="*/ 653 h 1639"/>
                <a:gd name="T76" fmla="*/ 12 w 1650"/>
                <a:gd name="T77" fmla="*/ 581 h 1639"/>
                <a:gd name="T78" fmla="*/ 30 w 1650"/>
                <a:gd name="T79" fmla="*/ 564 h 1639"/>
                <a:gd name="T80" fmla="*/ 55 w 1650"/>
                <a:gd name="T81" fmla="*/ 560 h 1639"/>
                <a:gd name="T82" fmla="*/ 79 w 1650"/>
                <a:gd name="T83" fmla="*/ 571 h 1639"/>
                <a:gd name="T84" fmla="*/ 319 w 1650"/>
                <a:gd name="T85" fmla="*/ 805 h 1639"/>
                <a:gd name="T86" fmla="*/ 377 w 1650"/>
                <a:gd name="T87" fmla="*/ 840 h 1639"/>
                <a:gd name="T88" fmla="*/ 441 w 1650"/>
                <a:gd name="T89" fmla="*/ 856 h 1639"/>
                <a:gd name="T90" fmla="*/ 508 w 1650"/>
                <a:gd name="T91" fmla="*/ 856 h 1639"/>
                <a:gd name="T92" fmla="*/ 572 w 1650"/>
                <a:gd name="T93" fmla="*/ 840 h 1639"/>
                <a:gd name="T94" fmla="*/ 631 w 1650"/>
                <a:gd name="T95" fmla="*/ 805 h 1639"/>
                <a:gd name="T96" fmla="*/ 788 w 1650"/>
                <a:gd name="T97" fmla="*/ 653 h 1639"/>
                <a:gd name="T98" fmla="*/ 831 w 1650"/>
                <a:gd name="T99" fmla="*/ 598 h 1639"/>
                <a:gd name="T100" fmla="*/ 856 w 1650"/>
                <a:gd name="T101" fmla="*/ 537 h 1639"/>
                <a:gd name="T102" fmla="*/ 864 w 1650"/>
                <a:gd name="T103" fmla="*/ 472 h 1639"/>
                <a:gd name="T104" fmla="*/ 856 w 1650"/>
                <a:gd name="T105" fmla="*/ 406 h 1639"/>
                <a:gd name="T106" fmla="*/ 831 w 1650"/>
                <a:gd name="T107" fmla="*/ 345 h 1639"/>
                <a:gd name="T108" fmla="*/ 788 w 1650"/>
                <a:gd name="T109" fmla="*/ 290 h 1639"/>
                <a:gd name="T110" fmla="*/ 568 w 1650"/>
                <a:gd name="T111" fmla="*/ 67 h 1639"/>
                <a:gd name="T112" fmla="*/ 565 w 1650"/>
                <a:gd name="T113" fmla="*/ 42 h 1639"/>
                <a:gd name="T114" fmla="*/ 576 w 1650"/>
                <a:gd name="T115" fmla="*/ 19 h 1639"/>
                <a:gd name="T116" fmla="*/ 599 w 1650"/>
                <a:gd name="T117" fmla="*/ 8 h 1639"/>
                <a:gd name="T118" fmla="*/ 715 w 1650"/>
                <a:gd name="T11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0" h="1639">
                  <a:moveTo>
                    <a:pt x="715" y="0"/>
                  </a:moveTo>
                  <a:lnTo>
                    <a:pt x="774" y="4"/>
                  </a:lnTo>
                  <a:lnTo>
                    <a:pt x="833" y="12"/>
                  </a:lnTo>
                  <a:lnTo>
                    <a:pt x="889" y="25"/>
                  </a:lnTo>
                  <a:lnTo>
                    <a:pt x="946" y="43"/>
                  </a:lnTo>
                  <a:lnTo>
                    <a:pt x="1001" y="65"/>
                  </a:lnTo>
                  <a:lnTo>
                    <a:pt x="1054" y="94"/>
                  </a:lnTo>
                  <a:lnTo>
                    <a:pt x="1105" y="126"/>
                  </a:lnTo>
                  <a:lnTo>
                    <a:pt x="1154" y="163"/>
                  </a:lnTo>
                  <a:lnTo>
                    <a:pt x="1200" y="205"/>
                  </a:lnTo>
                  <a:lnTo>
                    <a:pt x="1242" y="249"/>
                  </a:lnTo>
                  <a:lnTo>
                    <a:pt x="1278" y="298"/>
                  </a:lnTo>
                  <a:lnTo>
                    <a:pt x="1310" y="347"/>
                  </a:lnTo>
                  <a:lnTo>
                    <a:pt x="1338" y="399"/>
                  </a:lnTo>
                  <a:lnTo>
                    <a:pt x="1361" y="452"/>
                  </a:lnTo>
                  <a:lnTo>
                    <a:pt x="1379" y="507"/>
                  </a:lnTo>
                  <a:lnTo>
                    <a:pt x="1392" y="563"/>
                  </a:lnTo>
                  <a:lnTo>
                    <a:pt x="1402" y="619"/>
                  </a:lnTo>
                  <a:lnTo>
                    <a:pt x="1406" y="677"/>
                  </a:lnTo>
                  <a:lnTo>
                    <a:pt x="1406" y="733"/>
                  </a:lnTo>
                  <a:lnTo>
                    <a:pt x="1400" y="790"/>
                  </a:lnTo>
                  <a:lnTo>
                    <a:pt x="1397" y="830"/>
                  </a:lnTo>
                  <a:lnTo>
                    <a:pt x="1400" y="868"/>
                  </a:lnTo>
                  <a:lnTo>
                    <a:pt x="1408" y="906"/>
                  </a:lnTo>
                  <a:lnTo>
                    <a:pt x="1420" y="942"/>
                  </a:lnTo>
                  <a:lnTo>
                    <a:pt x="1437" y="977"/>
                  </a:lnTo>
                  <a:lnTo>
                    <a:pt x="1458" y="1010"/>
                  </a:lnTo>
                  <a:lnTo>
                    <a:pt x="1485" y="1039"/>
                  </a:lnTo>
                  <a:lnTo>
                    <a:pt x="1650" y="1204"/>
                  </a:lnTo>
                  <a:lnTo>
                    <a:pt x="1495" y="1358"/>
                  </a:lnTo>
                  <a:lnTo>
                    <a:pt x="1268" y="1134"/>
                  </a:lnTo>
                  <a:lnTo>
                    <a:pt x="1252" y="1121"/>
                  </a:lnTo>
                  <a:lnTo>
                    <a:pt x="1234" y="1112"/>
                  </a:lnTo>
                  <a:lnTo>
                    <a:pt x="1214" y="1108"/>
                  </a:lnTo>
                  <a:lnTo>
                    <a:pt x="1195" y="1108"/>
                  </a:lnTo>
                  <a:lnTo>
                    <a:pt x="1176" y="1112"/>
                  </a:lnTo>
                  <a:lnTo>
                    <a:pt x="1158" y="1121"/>
                  </a:lnTo>
                  <a:lnTo>
                    <a:pt x="1141" y="1134"/>
                  </a:lnTo>
                  <a:lnTo>
                    <a:pt x="1128" y="1150"/>
                  </a:lnTo>
                  <a:lnTo>
                    <a:pt x="1119" y="1168"/>
                  </a:lnTo>
                  <a:lnTo>
                    <a:pt x="1115" y="1187"/>
                  </a:lnTo>
                  <a:lnTo>
                    <a:pt x="1115" y="1207"/>
                  </a:lnTo>
                  <a:lnTo>
                    <a:pt x="1119" y="1226"/>
                  </a:lnTo>
                  <a:lnTo>
                    <a:pt x="1128" y="1244"/>
                  </a:lnTo>
                  <a:lnTo>
                    <a:pt x="1141" y="1260"/>
                  </a:lnTo>
                  <a:lnTo>
                    <a:pt x="1367" y="1484"/>
                  </a:lnTo>
                  <a:lnTo>
                    <a:pt x="1210" y="1639"/>
                  </a:lnTo>
                  <a:lnTo>
                    <a:pt x="1045" y="1474"/>
                  </a:lnTo>
                  <a:lnTo>
                    <a:pt x="1016" y="1449"/>
                  </a:lnTo>
                  <a:lnTo>
                    <a:pt x="984" y="1427"/>
                  </a:lnTo>
                  <a:lnTo>
                    <a:pt x="948" y="1411"/>
                  </a:lnTo>
                  <a:lnTo>
                    <a:pt x="912" y="1398"/>
                  </a:lnTo>
                  <a:lnTo>
                    <a:pt x="874" y="1391"/>
                  </a:lnTo>
                  <a:lnTo>
                    <a:pt x="835" y="1388"/>
                  </a:lnTo>
                  <a:lnTo>
                    <a:pt x="795" y="1391"/>
                  </a:lnTo>
                  <a:lnTo>
                    <a:pt x="738" y="1396"/>
                  </a:lnTo>
                  <a:lnTo>
                    <a:pt x="681" y="1396"/>
                  </a:lnTo>
                  <a:lnTo>
                    <a:pt x="623" y="1392"/>
                  </a:lnTo>
                  <a:lnTo>
                    <a:pt x="567" y="1384"/>
                  </a:lnTo>
                  <a:lnTo>
                    <a:pt x="510" y="1369"/>
                  </a:lnTo>
                  <a:lnTo>
                    <a:pt x="455" y="1351"/>
                  </a:lnTo>
                  <a:lnTo>
                    <a:pt x="402" y="1329"/>
                  </a:lnTo>
                  <a:lnTo>
                    <a:pt x="349" y="1302"/>
                  </a:lnTo>
                  <a:lnTo>
                    <a:pt x="300" y="1270"/>
                  </a:lnTo>
                  <a:lnTo>
                    <a:pt x="251" y="1233"/>
                  </a:lnTo>
                  <a:lnTo>
                    <a:pt x="206" y="1192"/>
                  </a:lnTo>
                  <a:lnTo>
                    <a:pt x="164" y="1146"/>
                  </a:lnTo>
                  <a:lnTo>
                    <a:pt x="126" y="1098"/>
                  </a:lnTo>
                  <a:lnTo>
                    <a:pt x="94" y="1047"/>
                  </a:lnTo>
                  <a:lnTo>
                    <a:pt x="66" y="993"/>
                  </a:lnTo>
                  <a:lnTo>
                    <a:pt x="44" y="939"/>
                  </a:lnTo>
                  <a:lnTo>
                    <a:pt x="25" y="884"/>
                  </a:lnTo>
                  <a:lnTo>
                    <a:pt x="12" y="827"/>
                  </a:lnTo>
                  <a:lnTo>
                    <a:pt x="4" y="769"/>
                  </a:lnTo>
                  <a:lnTo>
                    <a:pt x="0" y="711"/>
                  </a:lnTo>
                  <a:lnTo>
                    <a:pt x="1" y="653"/>
                  </a:lnTo>
                  <a:lnTo>
                    <a:pt x="8" y="594"/>
                  </a:lnTo>
                  <a:lnTo>
                    <a:pt x="12" y="581"/>
                  </a:lnTo>
                  <a:lnTo>
                    <a:pt x="20" y="571"/>
                  </a:lnTo>
                  <a:lnTo>
                    <a:pt x="30" y="564"/>
                  </a:lnTo>
                  <a:lnTo>
                    <a:pt x="42" y="560"/>
                  </a:lnTo>
                  <a:lnTo>
                    <a:pt x="55" y="560"/>
                  </a:lnTo>
                  <a:lnTo>
                    <a:pt x="68" y="563"/>
                  </a:lnTo>
                  <a:lnTo>
                    <a:pt x="79" y="571"/>
                  </a:lnTo>
                  <a:lnTo>
                    <a:pt x="292" y="783"/>
                  </a:lnTo>
                  <a:lnTo>
                    <a:pt x="319" y="805"/>
                  </a:lnTo>
                  <a:lnTo>
                    <a:pt x="347" y="825"/>
                  </a:lnTo>
                  <a:lnTo>
                    <a:pt x="377" y="840"/>
                  </a:lnTo>
                  <a:lnTo>
                    <a:pt x="409" y="850"/>
                  </a:lnTo>
                  <a:lnTo>
                    <a:pt x="441" y="856"/>
                  </a:lnTo>
                  <a:lnTo>
                    <a:pt x="475" y="859"/>
                  </a:lnTo>
                  <a:lnTo>
                    <a:pt x="508" y="856"/>
                  </a:lnTo>
                  <a:lnTo>
                    <a:pt x="540" y="850"/>
                  </a:lnTo>
                  <a:lnTo>
                    <a:pt x="572" y="840"/>
                  </a:lnTo>
                  <a:lnTo>
                    <a:pt x="602" y="825"/>
                  </a:lnTo>
                  <a:lnTo>
                    <a:pt x="631" y="805"/>
                  </a:lnTo>
                  <a:lnTo>
                    <a:pt x="658" y="783"/>
                  </a:lnTo>
                  <a:lnTo>
                    <a:pt x="788" y="653"/>
                  </a:lnTo>
                  <a:lnTo>
                    <a:pt x="812" y="626"/>
                  </a:lnTo>
                  <a:lnTo>
                    <a:pt x="831" y="598"/>
                  </a:lnTo>
                  <a:lnTo>
                    <a:pt x="845" y="568"/>
                  </a:lnTo>
                  <a:lnTo>
                    <a:pt x="856" y="537"/>
                  </a:lnTo>
                  <a:lnTo>
                    <a:pt x="862" y="505"/>
                  </a:lnTo>
                  <a:lnTo>
                    <a:pt x="864" y="472"/>
                  </a:lnTo>
                  <a:lnTo>
                    <a:pt x="862" y="438"/>
                  </a:lnTo>
                  <a:lnTo>
                    <a:pt x="856" y="406"/>
                  </a:lnTo>
                  <a:lnTo>
                    <a:pt x="845" y="375"/>
                  </a:lnTo>
                  <a:lnTo>
                    <a:pt x="831" y="345"/>
                  </a:lnTo>
                  <a:lnTo>
                    <a:pt x="812" y="316"/>
                  </a:lnTo>
                  <a:lnTo>
                    <a:pt x="788" y="290"/>
                  </a:lnTo>
                  <a:lnTo>
                    <a:pt x="576" y="78"/>
                  </a:lnTo>
                  <a:lnTo>
                    <a:pt x="568" y="67"/>
                  </a:lnTo>
                  <a:lnTo>
                    <a:pt x="564" y="54"/>
                  </a:lnTo>
                  <a:lnTo>
                    <a:pt x="565" y="42"/>
                  </a:lnTo>
                  <a:lnTo>
                    <a:pt x="568" y="30"/>
                  </a:lnTo>
                  <a:lnTo>
                    <a:pt x="576" y="19"/>
                  </a:lnTo>
                  <a:lnTo>
                    <a:pt x="586" y="12"/>
                  </a:lnTo>
                  <a:lnTo>
                    <a:pt x="599" y="8"/>
                  </a:lnTo>
                  <a:lnTo>
                    <a:pt x="658" y="2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25" name="Freeform 197"/>
            <p:cNvSpPr>
              <a:spLocks/>
            </p:cNvSpPr>
            <p:nvPr/>
          </p:nvSpPr>
          <p:spPr bwMode="auto">
            <a:xfrm>
              <a:off x="3692" y="4049"/>
              <a:ext cx="106" cy="105"/>
            </a:xfrm>
            <a:custGeom>
              <a:avLst/>
              <a:gdLst>
                <a:gd name="T0" fmla="*/ 440 w 1485"/>
                <a:gd name="T1" fmla="*/ 0 h 1475"/>
                <a:gd name="T2" fmla="*/ 1395 w 1485"/>
                <a:gd name="T3" fmla="*/ 949 h 1475"/>
                <a:gd name="T4" fmla="*/ 1422 w 1485"/>
                <a:gd name="T5" fmla="*/ 978 h 1475"/>
                <a:gd name="T6" fmla="*/ 1443 w 1485"/>
                <a:gd name="T7" fmla="*/ 1010 h 1475"/>
                <a:gd name="T8" fmla="*/ 1460 w 1485"/>
                <a:gd name="T9" fmla="*/ 1043 h 1475"/>
                <a:gd name="T10" fmla="*/ 1472 w 1485"/>
                <a:gd name="T11" fmla="*/ 1077 h 1475"/>
                <a:gd name="T12" fmla="*/ 1481 w 1485"/>
                <a:gd name="T13" fmla="*/ 1113 h 1475"/>
                <a:gd name="T14" fmla="*/ 1485 w 1485"/>
                <a:gd name="T15" fmla="*/ 1149 h 1475"/>
                <a:gd name="T16" fmla="*/ 1485 w 1485"/>
                <a:gd name="T17" fmla="*/ 1186 h 1475"/>
                <a:gd name="T18" fmla="*/ 1481 w 1485"/>
                <a:gd name="T19" fmla="*/ 1222 h 1475"/>
                <a:gd name="T20" fmla="*/ 1472 w 1485"/>
                <a:gd name="T21" fmla="*/ 1257 h 1475"/>
                <a:gd name="T22" fmla="*/ 1459 w 1485"/>
                <a:gd name="T23" fmla="*/ 1292 h 1475"/>
                <a:gd name="T24" fmla="*/ 1442 w 1485"/>
                <a:gd name="T25" fmla="*/ 1325 h 1475"/>
                <a:gd name="T26" fmla="*/ 1421 w 1485"/>
                <a:gd name="T27" fmla="*/ 1356 h 1475"/>
                <a:gd name="T28" fmla="*/ 1394 w 1485"/>
                <a:gd name="T29" fmla="*/ 1386 h 1475"/>
                <a:gd name="T30" fmla="*/ 1366 w 1485"/>
                <a:gd name="T31" fmla="*/ 1411 h 1475"/>
                <a:gd name="T32" fmla="*/ 1334 w 1485"/>
                <a:gd name="T33" fmla="*/ 1432 h 1475"/>
                <a:gd name="T34" fmla="*/ 1301 w 1485"/>
                <a:gd name="T35" fmla="*/ 1449 h 1475"/>
                <a:gd name="T36" fmla="*/ 1266 w 1485"/>
                <a:gd name="T37" fmla="*/ 1462 h 1475"/>
                <a:gd name="T38" fmla="*/ 1230 w 1485"/>
                <a:gd name="T39" fmla="*/ 1471 h 1475"/>
                <a:gd name="T40" fmla="*/ 1194 w 1485"/>
                <a:gd name="T41" fmla="*/ 1475 h 1475"/>
                <a:gd name="T42" fmla="*/ 1157 w 1485"/>
                <a:gd name="T43" fmla="*/ 1475 h 1475"/>
                <a:gd name="T44" fmla="*/ 1121 w 1485"/>
                <a:gd name="T45" fmla="*/ 1471 h 1475"/>
                <a:gd name="T46" fmla="*/ 1085 w 1485"/>
                <a:gd name="T47" fmla="*/ 1463 h 1475"/>
                <a:gd name="T48" fmla="*/ 1050 w 1485"/>
                <a:gd name="T49" fmla="*/ 1450 h 1475"/>
                <a:gd name="T50" fmla="*/ 1017 w 1485"/>
                <a:gd name="T51" fmla="*/ 1433 h 1475"/>
                <a:gd name="T52" fmla="*/ 985 w 1485"/>
                <a:gd name="T53" fmla="*/ 1412 h 1475"/>
                <a:gd name="T54" fmla="*/ 956 w 1485"/>
                <a:gd name="T55" fmla="*/ 1386 h 1475"/>
                <a:gd name="T56" fmla="*/ 0 w 1485"/>
                <a:gd name="T57" fmla="*/ 435 h 1475"/>
                <a:gd name="T58" fmla="*/ 156 w 1485"/>
                <a:gd name="T59" fmla="*/ 281 h 1475"/>
                <a:gd name="T60" fmla="*/ 1085 w 1485"/>
                <a:gd name="T61" fmla="*/ 1204 h 1475"/>
                <a:gd name="T62" fmla="*/ 1101 w 1485"/>
                <a:gd name="T63" fmla="*/ 1216 h 1475"/>
                <a:gd name="T64" fmla="*/ 1119 w 1485"/>
                <a:gd name="T65" fmla="*/ 1225 h 1475"/>
                <a:gd name="T66" fmla="*/ 1138 w 1485"/>
                <a:gd name="T67" fmla="*/ 1229 h 1475"/>
                <a:gd name="T68" fmla="*/ 1157 w 1485"/>
                <a:gd name="T69" fmla="*/ 1229 h 1475"/>
                <a:gd name="T70" fmla="*/ 1177 w 1485"/>
                <a:gd name="T71" fmla="*/ 1225 h 1475"/>
                <a:gd name="T72" fmla="*/ 1195 w 1485"/>
                <a:gd name="T73" fmla="*/ 1216 h 1475"/>
                <a:gd name="T74" fmla="*/ 1212 w 1485"/>
                <a:gd name="T75" fmla="*/ 1204 h 1475"/>
                <a:gd name="T76" fmla="*/ 1224 w 1485"/>
                <a:gd name="T77" fmla="*/ 1187 h 1475"/>
                <a:gd name="T78" fmla="*/ 1233 w 1485"/>
                <a:gd name="T79" fmla="*/ 1168 h 1475"/>
                <a:gd name="T80" fmla="*/ 1237 w 1485"/>
                <a:gd name="T81" fmla="*/ 1149 h 1475"/>
                <a:gd name="T82" fmla="*/ 1237 w 1485"/>
                <a:gd name="T83" fmla="*/ 1130 h 1475"/>
                <a:gd name="T84" fmla="*/ 1233 w 1485"/>
                <a:gd name="T85" fmla="*/ 1111 h 1475"/>
                <a:gd name="T86" fmla="*/ 1224 w 1485"/>
                <a:gd name="T87" fmla="*/ 1093 h 1475"/>
                <a:gd name="T88" fmla="*/ 1212 w 1485"/>
                <a:gd name="T89" fmla="*/ 1077 h 1475"/>
                <a:gd name="T90" fmla="*/ 283 w 1485"/>
                <a:gd name="T91" fmla="*/ 154 h 1475"/>
                <a:gd name="T92" fmla="*/ 440 w 1485"/>
                <a:gd name="T93" fmla="*/ 0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5" h="1475">
                  <a:moveTo>
                    <a:pt x="440" y="0"/>
                  </a:moveTo>
                  <a:lnTo>
                    <a:pt x="1395" y="949"/>
                  </a:lnTo>
                  <a:lnTo>
                    <a:pt x="1422" y="978"/>
                  </a:lnTo>
                  <a:lnTo>
                    <a:pt x="1443" y="1010"/>
                  </a:lnTo>
                  <a:lnTo>
                    <a:pt x="1460" y="1043"/>
                  </a:lnTo>
                  <a:lnTo>
                    <a:pt x="1472" y="1077"/>
                  </a:lnTo>
                  <a:lnTo>
                    <a:pt x="1481" y="1113"/>
                  </a:lnTo>
                  <a:lnTo>
                    <a:pt x="1485" y="1149"/>
                  </a:lnTo>
                  <a:lnTo>
                    <a:pt x="1485" y="1186"/>
                  </a:lnTo>
                  <a:lnTo>
                    <a:pt x="1481" y="1222"/>
                  </a:lnTo>
                  <a:lnTo>
                    <a:pt x="1472" y="1257"/>
                  </a:lnTo>
                  <a:lnTo>
                    <a:pt x="1459" y="1292"/>
                  </a:lnTo>
                  <a:lnTo>
                    <a:pt x="1442" y="1325"/>
                  </a:lnTo>
                  <a:lnTo>
                    <a:pt x="1421" y="1356"/>
                  </a:lnTo>
                  <a:lnTo>
                    <a:pt x="1394" y="1386"/>
                  </a:lnTo>
                  <a:lnTo>
                    <a:pt x="1366" y="1411"/>
                  </a:lnTo>
                  <a:lnTo>
                    <a:pt x="1334" y="1432"/>
                  </a:lnTo>
                  <a:lnTo>
                    <a:pt x="1301" y="1449"/>
                  </a:lnTo>
                  <a:lnTo>
                    <a:pt x="1266" y="1462"/>
                  </a:lnTo>
                  <a:lnTo>
                    <a:pt x="1230" y="1471"/>
                  </a:lnTo>
                  <a:lnTo>
                    <a:pt x="1194" y="1475"/>
                  </a:lnTo>
                  <a:lnTo>
                    <a:pt x="1157" y="1475"/>
                  </a:lnTo>
                  <a:lnTo>
                    <a:pt x="1121" y="1471"/>
                  </a:lnTo>
                  <a:lnTo>
                    <a:pt x="1085" y="1463"/>
                  </a:lnTo>
                  <a:lnTo>
                    <a:pt x="1050" y="1450"/>
                  </a:lnTo>
                  <a:lnTo>
                    <a:pt x="1017" y="1433"/>
                  </a:lnTo>
                  <a:lnTo>
                    <a:pt x="985" y="1412"/>
                  </a:lnTo>
                  <a:lnTo>
                    <a:pt x="956" y="1386"/>
                  </a:lnTo>
                  <a:lnTo>
                    <a:pt x="0" y="435"/>
                  </a:lnTo>
                  <a:lnTo>
                    <a:pt x="156" y="281"/>
                  </a:lnTo>
                  <a:lnTo>
                    <a:pt x="1085" y="1204"/>
                  </a:lnTo>
                  <a:lnTo>
                    <a:pt x="1101" y="1216"/>
                  </a:lnTo>
                  <a:lnTo>
                    <a:pt x="1119" y="1225"/>
                  </a:lnTo>
                  <a:lnTo>
                    <a:pt x="1138" y="1229"/>
                  </a:lnTo>
                  <a:lnTo>
                    <a:pt x="1157" y="1229"/>
                  </a:lnTo>
                  <a:lnTo>
                    <a:pt x="1177" y="1225"/>
                  </a:lnTo>
                  <a:lnTo>
                    <a:pt x="1195" y="1216"/>
                  </a:lnTo>
                  <a:lnTo>
                    <a:pt x="1212" y="1204"/>
                  </a:lnTo>
                  <a:lnTo>
                    <a:pt x="1224" y="1187"/>
                  </a:lnTo>
                  <a:lnTo>
                    <a:pt x="1233" y="1168"/>
                  </a:lnTo>
                  <a:lnTo>
                    <a:pt x="1237" y="1149"/>
                  </a:lnTo>
                  <a:lnTo>
                    <a:pt x="1237" y="1130"/>
                  </a:lnTo>
                  <a:lnTo>
                    <a:pt x="1233" y="1111"/>
                  </a:lnTo>
                  <a:lnTo>
                    <a:pt x="1224" y="1093"/>
                  </a:lnTo>
                  <a:lnTo>
                    <a:pt x="1212" y="1077"/>
                  </a:lnTo>
                  <a:lnTo>
                    <a:pt x="283" y="154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26" name="Freeform 198"/>
            <p:cNvSpPr>
              <a:spLocks/>
            </p:cNvSpPr>
            <p:nvPr/>
          </p:nvSpPr>
          <p:spPr bwMode="auto">
            <a:xfrm>
              <a:off x="3573" y="3932"/>
              <a:ext cx="235" cy="233"/>
            </a:xfrm>
            <a:custGeom>
              <a:avLst/>
              <a:gdLst>
                <a:gd name="T0" fmla="*/ 3087 w 3292"/>
                <a:gd name="T1" fmla="*/ 0 h 3272"/>
                <a:gd name="T2" fmla="*/ 3292 w 3292"/>
                <a:gd name="T3" fmla="*/ 205 h 3272"/>
                <a:gd name="T4" fmla="*/ 2880 w 3292"/>
                <a:gd name="T5" fmla="*/ 1024 h 3272"/>
                <a:gd name="T6" fmla="*/ 2467 w 3292"/>
                <a:gd name="T7" fmla="*/ 1024 h 3272"/>
                <a:gd name="T8" fmla="*/ 1346 w 3292"/>
                <a:gd name="T9" fmla="*/ 2135 h 3272"/>
                <a:gd name="T10" fmla="*/ 1551 w 3292"/>
                <a:gd name="T11" fmla="*/ 2339 h 3272"/>
                <a:gd name="T12" fmla="*/ 739 w 3292"/>
                <a:gd name="T13" fmla="*/ 3146 h 3272"/>
                <a:gd name="T14" fmla="*/ 704 w 3292"/>
                <a:gd name="T15" fmla="*/ 3177 h 3272"/>
                <a:gd name="T16" fmla="*/ 666 w 3292"/>
                <a:gd name="T17" fmla="*/ 3205 h 3272"/>
                <a:gd name="T18" fmla="*/ 627 w 3292"/>
                <a:gd name="T19" fmla="*/ 3227 h 3272"/>
                <a:gd name="T20" fmla="*/ 585 w 3292"/>
                <a:gd name="T21" fmla="*/ 3245 h 3272"/>
                <a:gd name="T22" fmla="*/ 543 w 3292"/>
                <a:gd name="T23" fmla="*/ 3259 h 3272"/>
                <a:gd name="T24" fmla="*/ 499 w 3292"/>
                <a:gd name="T25" fmla="*/ 3267 h 3272"/>
                <a:gd name="T26" fmla="*/ 455 w 3292"/>
                <a:gd name="T27" fmla="*/ 3272 h 3272"/>
                <a:gd name="T28" fmla="*/ 411 w 3292"/>
                <a:gd name="T29" fmla="*/ 3272 h 3272"/>
                <a:gd name="T30" fmla="*/ 366 w 3292"/>
                <a:gd name="T31" fmla="*/ 3267 h 3272"/>
                <a:gd name="T32" fmla="*/ 323 w 3292"/>
                <a:gd name="T33" fmla="*/ 3259 h 3272"/>
                <a:gd name="T34" fmla="*/ 280 w 3292"/>
                <a:gd name="T35" fmla="*/ 3245 h 3272"/>
                <a:gd name="T36" fmla="*/ 239 w 3292"/>
                <a:gd name="T37" fmla="*/ 3227 h 3272"/>
                <a:gd name="T38" fmla="*/ 199 w 3292"/>
                <a:gd name="T39" fmla="*/ 3205 h 3272"/>
                <a:gd name="T40" fmla="*/ 162 w 3292"/>
                <a:gd name="T41" fmla="*/ 3177 h 3272"/>
                <a:gd name="T42" fmla="*/ 127 w 3292"/>
                <a:gd name="T43" fmla="*/ 3146 h 3272"/>
                <a:gd name="T44" fmla="*/ 95 w 3292"/>
                <a:gd name="T45" fmla="*/ 3111 h 3272"/>
                <a:gd name="T46" fmla="*/ 68 w 3292"/>
                <a:gd name="T47" fmla="*/ 3074 h 3272"/>
                <a:gd name="T48" fmla="*/ 46 w 3292"/>
                <a:gd name="T49" fmla="*/ 3035 h 3272"/>
                <a:gd name="T50" fmla="*/ 27 w 3292"/>
                <a:gd name="T51" fmla="*/ 2993 h 3272"/>
                <a:gd name="T52" fmla="*/ 13 w 3292"/>
                <a:gd name="T53" fmla="*/ 2951 h 3272"/>
                <a:gd name="T54" fmla="*/ 4 w 3292"/>
                <a:gd name="T55" fmla="*/ 2908 h 3272"/>
                <a:gd name="T56" fmla="*/ 0 w 3292"/>
                <a:gd name="T57" fmla="*/ 2864 h 3272"/>
                <a:gd name="T58" fmla="*/ 0 w 3292"/>
                <a:gd name="T59" fmla="*/ 2819 h 3272"/>
                <a:gd name="T60" fmla="*/ 4 w 3292"/>
                <a:gd name="T61" fmla="*/ 2776 h 3272"/>
                <a:gd name="T62" fmla="*/ 13 w 3292"/>
                <a:gd name="T63" fmla="*/ 2733 h 3272"/>
                <a:gd name="T64" fmla="*/ 27 w 3292"/>
                <a:gd name="T65" fmla="*/ 2690 h 3272"/>
                <a:gd name="T66" fmla="*/ 46 w 3292"/>
                <a:gd name="T67" fmla="*/ 2650 h 3272"/>
                <a:gd name="T68" fmla="*/ 68 w 3292"/>
                <a:gd name="T69" fmla="*/ 2609 h 3272"/>
                <a:gd name="T70" fmla="*/ 95 w 3292"/>
                <a:gd name="T71" fmla="*/ 2572 h 3272"/>
                <a:gd name="T72" fmla="*/ 127 w 3292"/>
                <a:gd name="T73" fmla="*/ 2537 h 3272"/>
                <a:gd name="T74" fmla="*/ 939 w 3292"/>
                <a:gd name="T75" fmla="*/ 1731 h 3272"/>
                <a:gd name="T76" fmla="*/ 1141 w 3292"/>
                <a:gd name="T77" fmla="*/ 1930 h 3272"/>
                <a:gd name="T78" fmla="*/ 2262 w 3292"/>
                <a:gd name="T79" fmla="*/ 820 h 3272"/>
                <a:gd name="T80" fmla="*/ 2262 w 3292"/>
                <a:gd name="T81" fmla="*/ 409 h 3272"/>
                <a:gd name="T82" fmla="*/ 3087 w 3292"/>
                <a:gd name="T83" fmla="*/ 0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2" h="3272">
                  <a:moveTo>
                    <a:pt x="3087" y="0"/>
                  </a:moveTo>
                  <a:lnTo>
                    <a:pt x="3292" y="205"/>
                  </a:lnTo>
                  <a:lnTo>
                    <a:pt x="2880" y="1024"/>
                  </a:lnTo>
                  <a:lnTo>
                    <a:pt x="2467" y="1024"/>
                  </a:lnTo>
                  <a:lnTo>
                    <a:pt x="1346" y="2135"/>
                  </a:lnTo>
                  <a:lnTo>
                    <a:pt x="1551" y="2339"/>
                  </a:lnTo>
                  <a:lnTo>
                    <a:pt x="739" y="3146"/>
                  </a:lnTo>
                  <a:lnTo>
                    <a:pt x="704" y="3177"/>
                  </a:lnTo>
                  <a:lnTo>
                    <a:pt x="666" y="3205"/>
                  </a:lnTo>
                  <a:lnTo>
                    <a:pt x="627" y="3227"/>
                  </a:lnTo>
                  <a:lnTo>
                    <a:pt x="585" y="3245"/>
                  </a:lnTo>
                  <a:lnTo>
                    <a:pt x="543" y="3259"/>
                  </a:lnTo>
                  <a:lnTo>
                    <a:pt x="499" y="3267"/>
                  </a:lnTo>
                  <a:lnTo>
                    <a:pt x="455" y="3272"/>
                  </a:lnTo>
                  <a:lnTo>
                    <a:pt x="411" y="3272"/>
                  </a:lnTo>
                  <a:lnTo>
                    <a:pt x="366" y="3267"/>
                  </a:lnTo>
                  <a:lnTo>
                    <a:pt x="323" y="3259"/>
                  </a:lnTo>
                  <a:lnTo>
                    <a:pt x="280" y="3245"/>
                  </a:lnTo>
                  <a:lnTo>
                    <a:pt x="239" y="3227"/>
                  </a:lnTo>
                  <a:lnTo>
                    <a:pt x="199" y="3205"/>
                  </a:lnTo>
                  <a:lnTo>
                    <a:pt x="162" y="3177"/>
                  </a:lnTo>
                  <a:lnTo>
                    <a:pt x="127" y="3146"/>
                  </a:lnTo>
                  <a:lnTo>
                    <a:pt x="95" y="3111"/>
                  </a:lnTo>
                  <a:lnTo>
                    <a:pt x="68" y="3074"/>
                  </a:lnTo>
                  <a:lnTo>
                    <a:pt x="46" y="3035"/>
                  </a:lnTo>
                  <a:lnTo>
                    <a:pt x="27" y="2993"/>
                  </a:lnTo>
                  <a:lnTo>
                    <a:pt x="13" y="2951"/>
                  </a:lnTo>
                  <a:lnTo>
                    <a:pt x="4" y="2908"/>
                  </a:lnTo>
                  <a:lnTo>
                    <a:pt x="0" y="2864"/>
                  </a:lnTo>
                  <a:lnTo>
                    <a:pt x="0" y="2819"/>
                  </a:lnTo>
                  <a:lnTo>
                    <a:pt x="4" y="2776"/>
                  </a:lnTo>
                  <a:lnTo>
                    <a:pt x="13" y="2733"/>
                  </a:lnTo>
                  <a:lnTo>
                    <a:pt x="27" y="2690"/>
                  </a:lnTo>
                  <a:lnTo>
                    <a:pt x="46" y="2650"/>
                  </a:lnTo>
                  <a:lnTo>
                    <a:pt x="68" y="2609"/>
                  </a:lnTo>
                  <a:lnTo>
                    <a:pt x="95" y="2572"/>
                  </a:lnTo>
                  <a:lnTo>
                    <a:pt x="127" y="2537"/>
                  </a:lnTo>
                  <a:lnTo>
                    <a:pt x="939" y="1731"/>
                  </a:lnTo>
                  <a:lnTo>
                    <a:pt x="1141" y="1930"/>
                  </a:lnTo>
                  <a:lnTo>
                    <a:pt x="2262" y="820"/>
                  </a:lnTo>
                  <a:lnTo>
                    <a:pt x="2262" y="409"/>
                  </a:lnTo>
                  <a:lnTo>
                    <a:pt x="30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5381790" y="12622810"/>
            <a:ext cx="1812676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FACILITY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usage</a:t>
            </a:r>
          </a:p>
        </p:txBody>
      </p:sp>
      <p:grpSp>
        <p:nvGrpSpPr>
          <p:cNvPr id="28" name="Group 992"/>
          <p:cNvGrpSpPr>
            <a:grpSpLocks noChangeAspect="1"/>
          </p:cNvGrpSpPr>
          <p:nvPr userDrawn="1"/>
        </p:nvGrpSpPr>
        <p:grpSpPr bwMode="auto">
          <a:xfrm>
            <a:off x="5905601" y="11659928"/>
            <a:ext cx="765042" cy="822960"/>
            <a:chOff x="-3235" y="750"/>
            <a:chExt cx="2153" cy="2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Freeform 994"/>
            <p:cNvSpPr>
              <a:spLocks noEditPoints="1"/>
            </p:cNvSpPr>
            <p:nvPr/>
          </p:nvSpPr>
          <p:spPr bwMode="auto">
            <a:xfrm>
              <a:off x="-3235" y="750"/>
              <a:ext cx="2153" cy="2316"/>
            </a:xfrm>
            <a:custGeom>
              <a:avLst/>
              <a:gdLst>
                <a:gd name="T0" fmla="*/ 538 w 4305"/>
                <a:gd name="T1" fmla="*/ 4125 h 4631"/>
                <a:gd name="T2" fmla="*/ 3767 w 4305"/>
                <a:gd name="T3" fmla="*/ 1527 h 4631"/>
                <a:gd name="T4" fmla="*/ 993 w 4305"/>
                <a:gd name="T5" fmla="*/ 0 h 4631"/>
                <a:gd name="T6" fmla="*/ 1058 w 4305"/>
                <a:gd name="T7" fmla="*/ 5 h 4631"/>
                <a:gd name="T8" fmla="*/ 1153 w 4305"/>
                <a:gd name="T9" fmla="*/ 36 h 4631"/>
                <a:gd name="T10" fmla="*/ 1232 w 4305"/>
                <a:gd name="T11" fmla="*/ 94 h 4631"/>
                <a:gd name="T12" fmla="*/ 1290 w 4305"/>
                <a:gd name="T13" fmla="*/ 173 h 4631"/>
                <a:gd name="T14" fmla="*/ 1322 w 4305"/>
                <a:gd name="T15" fmla="*/ 269 h 4631"/>
                <a:gd name="T16" fmla="*/ 1326 w 4305"/>
                <a:gd name="T17" fmla="*/ 561 h 4631"/>
                <a:gd name="T18" fmla="*/ 2979 w 4305"/>
                <a:gd name="T19" fmla="*/ 319 h 4631"/>
                <a:gd name="T20" fmla="*/ 2996 w 4305"/>
                <a:gd name="T21" fmla="*/ 219 h 4631"/>
                <a:gd name="T22" fmla="*/ 3041 w 4305"/>
                <a:gd name="T23" fmla="*/ 130 h 4631"/>
                <a:gd name="T24" fmla="*/ 3110 w 4305"/>
                <a:gd name="T25" fmla="*/ 61 h 4631"/>
                <a:gd name="T26" fmla="*/ 3198 w 4305"/>
                <a:gd name="T27" fmla="*/ 16 h 4631"/>
                <a:gd name="T28" fmla="*/ 3300 w 4305"/>
                <a:gd name="T29" fmla="*/ 0 h 4631"/>
                <a:gd name="T30" fmla="*/ 3364 w 4305"/>
                <a:gd name="T31" fmla="*/ 5 h 4631"/>
                <a:gd name="T32" fmla="*/ 3459 w 4305"/>
                <a:gd name="T33" fmla="*/ 36 h 4631"/>
                <a:gd name="T34" fmla="*/ 3538 w 4305"/>
                <a:gd name="T35" fmla="*/ 94 h 4631"/>
                <a:gd name="T36" fmla="*/ 3596 w 4305"/>
                <a:gd name="T37" fmla="*/ 173 h 4631"/>
                <a:gd name="T38" fmla="*/ 3629 w 4305"/>
                <a:gd name="T39" fmla="*/ 269 h 4631"/>
                <a:gd name="T40" fmla="*/ 3633 w 4305"/>
                <a:gd name="T41" fmla="*/ 561 h 4631"/>
                <a:gd name="T42" fmla="*/ 4037 w 4305"/>
                <a:gd name="T43" fmla="*/ 565 h 4631"/>
                <a:gd name="T44" fmla="*/ 4131 w 4305"/>
                <a:gd name="T45" fmla="*/ 596 h 4631"/>
                <a:gd name="T46" fmla="*/ 4212 w 4305"/>
                <a:gd name="T47" fmla="*/ 654 h 4631"/>
                <a:gd name="T48" fmla="*/ 4270 w 4305"/>
                <a:gd name="T49" fmla="*/ 733 h 4631"/>
                <a:gd name="T50" fmla="*/ 4301 w 4305"/>
                <a:gd name="T51" fmla="*/ 829 h 4631"/>
                <a:gd name="T52" fmla="*/ 4305 w 4305"/>
                <a:gd name="T53" fmla="*/ 4311 h 4631"/>
                <a:gd name="T54" fmla="*/ 4288 w 4305"/>
                <a:gd name="T55" fmla="*/ 4412 h 4631"/>
                <a:gd name="T56" fmla="*/ 4243 w 4305"/>
                <a:gd name="T57" fmla="*/ 4500 h 4631"/>
                <a:gd name="T58" fmla="*/ 4174 w 4305"/>
                <a:gd name="T59" fmla="*/ 4569 h 4631"/>
                <a:gd name="T60" fmla="*/ 4086 w 4305"/>
                <a:gd name="T61" fmla="*/ 4614 h 4631"/>
                <a:gd name="T62" fmla="*/ 3985 w 4305"/>
                <a:gd name="T63" fmla="*/ 4631 h 4631"/>
                <a:gd name="T64" fmla="*/ 268 w 4305"/>
                <a:gd name="T65" fmla="*/ 4627 h 4631"/>
                <a:gd name="T66" fmla="*/ 172 w 4305"/>
                <a:gd name="T67" fmla="*/ 4594 h 4631"/>
                <a:gd name="T68" fmla="*/ 93 w 4305"/>
                <a:gd name="T69" fmla="*/ 4537 h 4631"/>
                <a:gd name="T70" fmla="*/ 35 w 4305"/>
                <a:gd name="T71" fmla="*/ 4458 h 4631"/>
                <a:gd name="T72" fmla="*/ 4 w 4305"/>
                <a:gd name="T73" fmla="*/ 4363 h 4631"/>
                <a:gd name="T74" fmla="*/ 0 w 4305"/>
                <a:gd name="T75" fmla="*/ 881 h 4631"/>
                <a:gd name="T76" fmla="*/ 16 w 4305"/>
                <a:gd name="T77" fmla="*/ 779 h 4631"/>
                <a:gd name="T78" fmla="*/ 61 w 4305"/>
                <a:gd name="T79" fmla="*/ 692 h 4631"/>
                <a:gd name="T80" fmla="*/ 131 w 4305"/>
                <a:gd name="T81" fmla="*/ 621 h 4631"/>
                <a:gd name="T82" fmla="*/ 219 w 4305"/>
                <a:gd name="T83" fmla="*/ 576 h 4631"/>
                <a:gd name="T84" fmla="*/ 321 w 4305"/>
                <a:gd name="T85" fmla="*/ 561 h 4631"/>
                <a:gd name="T86" fmla="*/ 672 w 4305"/>
                <a:gd name="T87" fmla="*/ 319 h 4631"/>
                <a:gd name="T88" fmla="*/ 689 w 4305"/>
                <a:gd name="T89" fmla="*/ 219 h 4631"/>
                <a:gd name="T90" fmla="*/ 734 w 4305"/>
                <a:gd name="T91" fmla="*/ 130 h 4631"/>
                <a:gd name="T92" fmla="*/ 804 w 4305"/>
                <a:gd name="T93" fmla="*/ 61 h 4631"/>
                <a:gd name="T94" fmla="*/ 891 w 4305"/>
                <a:gd name="T95" fmla="*/ 16 h 4631"/>
                <a:gd name="T96" fmla="*/ 993 w 4305"/>
                <a:gd name="T97" fmla="*/ 0 h 4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05" h="4631">
                  <a:moveTo>
                    <a:pt x="538" y="1527"/>
                  </a:moveTo>
                  <a:lnTo>
                    <a:pt x="538" y="4125"/>
                  </a:lnTo>
                  <a:lnTo>
                    <a:pt x="3767" y="4125"/>
                  </a:lnTo>
                  <a:lnTo>
                    <a:pt x="3767" y="1527"/>
                  </a:lnTo>
                  <a:lnTo>
                    <a:pt x="538" y="1527"/>
                  </a:lnTo>
                  <a:close/>
                  <a:moveTo>
                    <a:pt x="993" y="0"/>
                  </a:moveTo>
                  <a:lnTo>
                    <a:pt x="1006" y="0"/>
                  </a:lnTo>
                  <a:lnTo>
                    <a:pt x="1058" y="5"/>
                  </a:lnTo>
                  <a:lnTo>
                    <a:pt x="1107" y="16"/>
                  </a:lnTo>
                  <a:lnTo>
                    <a:pt x="1153" y="36"/>
                  </a:lnTo>
                  <a:lnTo>
                    <a:pt x="1195" y="61"/>
                  </a:lnTo>
                  <a:lnTo>
                    <a:pt x="1232" y="94"/>
                  </a:lnTo>
                  <a:lnTo>
                    <a:pt x="1264" y="130"/>
                  </a:lnTo>
                  <a:lnTo>
                    <a:pt x="1290" y="173"/>
                  </a:lnTo>
                  <a:lnTo>
                    <a:pt x="1309" y="219"/>
                  </a:lnTo>
                  <a:lnTo>
                    <a:pt x="1322" y="269"/>
                  </a:lnTo>
                  <a:lnTo>
                    <a:pt x="1326" y="319"/>
                  </a:lnTo>
                  <a:lnTo>
                    <a:pt x="1326" y="561"/>
                  </a:lnTo>
                  <a:lnTo>
                    <a:pt x="2979" y="561"/>
                  </a:lnTo>
                  <a:lnTo>
                    <a:pt x="2979" y="319"/>
                  </a:lnTo>
                  <a:lnTo>
                    <a:pt x="2983" y="269"/>
                  </a:lnTo>
                  <a:lnTo>
                    <a:pt x="2996" y="219"/>
                  </a:lnTo>
                  <a:lnTo>
                    <a:pt x="3014" y="173"/>
                  </a:lnTo>
                  <a:lnTo>
                    <a:pt x="3041" y="130"/>
                  </a:lnTo>
                  <a:lnTo>
                    <a:pt x="3072" y="94"/>
                  </a:lnTo>
                  <a:lnTo>
                    <a:pt x="3110" y="61"/>
                  </a:lnTo>
                  <a:lnTo>
                    <a:pt x="3153" y="36"/>
                  </a:lnTo>
                  <a:lnTo>
                    <a:pt x="3198" y="16"/>
                  </a:lnTo>
                  <a:lnTo>
                    <a:pt x="3247" y="5"/>
                  </a:lnTo>
                  <a:lnTo>
                    <a:pt x="3300" y="0"/>
                  </a:lnTo>
                  <a:lnTo>
                    <a:pt x="3312" y="0"/>
                  </a:lnTo>
                  <a:lnTo>
                    <a:pt x="3364" y="5"/>
                  </a:lnTo>
                  <a:lnTo>
                    <a:pt x="3414" y="16"/>
                  </a:lnTo>
                  <a:lnTo>
                    <a:pt x="3459" y="36"/>
                  </a:lnTo>
                  <a:lnTo>
                    <a:pt x="3501" y="61"/>
                  </a:lnTo>
                  <a:lnTo>
                    <a:pt x="3538" y="94"/>
                  </a:lnTo>
                  <a:lnTo>
                    <a:pt x="3571" y="130"/>
                  </a:lnTo>
                  <a:lnTo>
                    <a:pt x="3596" y="173"/>
                  </a:lnTo>
                  <a:lnTo>
                    <a:pt x="3616" y="219"/>
                  </a:lnTo>
                  <a:lnTo>
                    <a:pt x="3629" y="269"/>
                  </a:lnTo>
                  <a:lnTo>
                    <a:pt x="3633" y="319"/>
                  </a:lnTo>
                  <a:lnTo>
                    <a:pt x="3633" y="561"/>
                  </a:lnTo>
                  <a:lnTo>
                    <a:pt x="3985" y="561"/>
                  </a:lnTo>
                  <a:lnTo>
                    <a:pt x="4037" y="565"/>
                  </a:lnTo>
                  <a:lnTo>
                    <a:pt x="4086" y="576"/>
                  </a:lnTo>
                  <a:lnTo>
                    <a:pt x="4131" y="596"/>
                  </a:lnTo>
                  <a:lnTo>
                    <a:pt x="4174" y="621"/>
                  </a:lnTo>
                  <a:lnTo>
                    <a:pt x="4212" y="654"/>
                  </a:lnTo>
                  <a:lnTo>
                    <a:pt x="4243" y="692"/>
                  </a:lnTo>
                  <a:lnTo>
                    <a:pt x="4270" y="733"/>
                  </a:lnTo>
                  <a:lnTo>
                    <a:pt x="4288" y="779"/>
                  </a:lnTo>
                  <a:lnTo>
                    <a:pt x="4301" y="829"/>
                  </a:lnTo>
                  <a:lnTo>
                    <a:pt x="4305" y="881"/>
                  </a:lnTo>
                  <a:lnTo>
                    <a:pt x="4305" y="4311"/>
                  </a:lnTo>
                  <a:lnTo>
                    <a:pt x="4301" y="4363"/>
                  </a:lnTo>
                  <a:lnTo>
                    <a:pt x="4288" y="4412"/>
                  </a:lnTo>
                  <a:lnTo>
                    <a:pt x="4270" y="4458"/>
                  </a:lnTo>
                  <a:lnTo>
                    <a:pt x="4243" y="4500"/>
                  </a:lnTo>
                  <a:lnTo>
                    <a:pt x="4212" y="4537"/>
                  </a:lnTo>
                  <a:lnTo>
                    <a:pt x="4174" y="4569"/>
                  </a:lnTo>
                  <a:lnTo>
                    <a:pt x="4131" y="4594"/>
                  </a:lnTo>
                  <a:lnTo>
                    <a:pt x="4086" y="4614"/>
                  </a:lnTo>
                  <a:lnTo>
                    <a:pt x="4037" y="4627"/>
                  </a:lnTo>
                  <a:lnTo>
                    <a:pt x="3985" y="4631"/>
                  </a:lnTo>
                  <a:lnTo>
                    <a:pt x="321" y="4631"/>
                  </a:lnTo>
                  <a:lnTo>
                    <a:pt x="268" y="4627"/>
                  </a:lnTo>
                  <a:lnTo>
                    <a:pt x="219" y="4614"/>
                  </a:lnTo>
                  <a:lnTo>
                    <a:pt x="172" y="4594"/>
                  </a:lnTo>
                  <a:lnTo>
                    <a:pt x="131" y="4569"/>
                  </a:lnTo>
                  <a:lnTo>
                    <a:pt x="93" y="4537"/>
                  </a:lnTo>
                  <a:lnTo>
                    <a:pt x="61" y="4500"/>
                  </a:lnTo>
                  <a:lnTo>
                    <a:pt x="35" y="4458"/>
                  </a:lnTo>
                  <a:lnTo>
                    <a:pt x="16" y="4412"/>
                  </a:lnTo>
                  <a:lnTo>
                    <a:pt x="4" y="4363"/>
                  </a:lnTo>
                  <a:lnTo>
                    <a:pt x="0" y="4311"/>
                  </a:lnTo>
                  <a:lnTo>
                    <a:pt x="0" y="881"/>
                  </a:lnTo>
                  <a:lnTo>
                    <a:pt x="4" y="829"/>
                  </a:lnTo>
                  <a:lnTo>
                    <a:pt x="16" y="779"/>
                  </a:lnTo>
                  <a:lnTo>
                    <a:pt x="35" y="733"/>
                  </a:lnTo>
                  <a:lnTo>
                    <a:pt x="61" y="692"/>
                  </a:lnTo>
                  <a:lnTo>
                    <a:pt x="93" y="654"/>
                  </a:lnTo>
                  <a:lnTo>
                    <a:pt x="131" y="621"/>
                  </a:lnTo>
                  <a:lnTo>
                    <a:pt x="172" y="596"/>
                  </a:lnTo>
                  <a:lnTo>
                    <a:pt x="219" y="576"/>
                  </a:lnTo>
                  <a:lnTo>
                    <a:pt x="268" y="565"/>
                  </a:lnTo>
                  <a:lnTo>
                    <a:pt x="321" y="561"/>
                  </a:lnTo>
                  <a:lnTo>
                    <a:pt x="672" y="561"/>
                  </a:lnTo>
                  <a:lnTo>
                    <a:pt x="672" y="319"/>
                  </a:lnTo>
                  <a:lnTo>
                    <a:pt x="677" y="269"/>
                  </a:lnTo>
                  <a:lnTo>
                    <a:pt x="689" y="219"/>
                  </a:lnTo>
                  <a:lnTo>
                    <a:pt x="708" y="173"/>
                  </a:lnTo>
                  <a:lnTo>
                    <a:pt x="734" y="130"/>
                  </a:lnTo>
                  <a:lnTo>
                    <a:pt x="766" y="94"/>
                  </a:lnTo>
                  <a:lnTo>
                    <a:pt x="804" y="61"/>
                  </a:lnTo>
                  <a:lnTo>
                    <a:pt x="846" y="36"/>
                  </a:lnTo>
                  <a:lnTo>
                    <a:pt x="891" y="16"/>
                  </a:lnTo>
                  <a:lnTo>
                    <a:pt x="941" y="5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30" name="Freeform 995"/>
            <p:cNvSpPr>
              <a:spLocks/>
            </p:cNvSpPr>
            <p:nvPr/>
          </p:nvSpPr>
          <p:spPr bwMode="auto">
            <a:xfrm>
              <a:off x="-2772" y="1772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31" name="Freeform 996"/>
            <p:cNvSpPr>
              <a:spLocks/>
            </p:cNvSpPr>
            <p:nvPr/>
          </p:nvSpPr>
          <p:spPr bwMode="auto">
            <a:xfrm>
              <a:off x="-2324" y="1772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32" name="Freeform 997"/>
            <p:cNvSpPr>
              <a:spLocks/>
            </p:cNvSpPr>
            <p:nvPr/>
          </p:nvSpPr>
          <p:spPr bwMode="auto">
            <a:xfrm>
              <a:off x="-1876" y="1772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5 h 659"/>
                <a:gd name="T8" fmla="*/ 657 w 661"/>
                <a:gd name="T9" fmla="*/ 32 h 659"/>
                <a:gd name="T10" fmla="*/ 661 w 661"/>
                <a:gd name="T11" fmla="*/ 51 h 659"/>
                <a:gd name="T12" fmla="*/ 661 w 661"/>
                <a:gd name="T13" fmla="*/ 609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9 h 659"/>
                <a:gd name="T32" fmla="*/ 0 w 661"/>
                <a:gd name="T33" fmla="*/ 51 h 659"/>
                <a:gd name="T34" fmla="*/ 4 w 661"/>
                <a:gd name="T35" fmla="*/ 32 h 659"/>
                <a:gd name="T36" fmla="*/ 16 w 661"/>
                <a:gd name="T37" fmla="*/ 15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5"/>
                  </a:lnTo>
                  <a:lnTo>
                    <a:pt x="657" y="32"/>
                  </a:lnTo>
                  <a:lnTo>
                    <a:pt x="661" y="51"/>
                  </a:lnTo>
                  <a:lnTo>
                    <a:pt x="661" y="609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33" name="Freeform 998"/>
            <p:cNvSpPr>
              <a:spLocks/>
            </p:cNvSpPr>
            <p:nvPr/>
          </p:nvSpPr>
          <p:spPr bwMode="auto">
            <a:xfrm>
              <a:off x="-2772" y="2220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34" name="Freeform 999"/>
            <p:cNvSpPr>
              <a:spLocks/>
            </p:cNvSpPr>
            <p:nvPr/>
          </p:nvSpPr>
          <p:spPr bwMode="auto">
            <a:xfrm>
              <a:off x="-2324" y="2220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35" name="Freeform 1000"/>
            <p:cNvSpPr>
              <a:spLocks/>
            </p:cNvSpPr>
            <p:nvPr/>
          </p:nvSpPr>
          <p:spPr bwMode="auto">
            <a:xfrm>
              <a:off x="-1876" y="2220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6 h 659"/>
                <a:gd name="T8" fmla="*/ 657 w 661"/>
                <a:gd name="T9" fmla="*/ 31 h 659"/>
                <a:gd name="T10" fmla="*/ 661 w 661"/>
                <a:gd name="T11" fmla="*/ 51 h 659"/>
                <a:gd name="T12" fmla="*/ 661 w 661"/>
                <a:gd name="T13" fmla="*/ 608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8 h 659"/>
                <a:gd name="T32" fmla="*/ 0 w 661"/>
                <a:gd name="T33" fmla="*/ 51 h 659"/>
                <a:gd name="T34" fmla="*/ 4 w 661"/>
                <a:gd name="T35" fmla="*/ 31 h 659"/>
                <a:gd name="T36" fmla="*/ 16 w 661"/>
                <a:gd name="T37" fmla="*/ 16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6"/>
                  </a:lnTo>
                  <a:lnTo>
                    <a:pt x="657" y="31"/>
                  </a:lnTo>
                  <a:lnTo>
                    <a:pt x="661" y="51"/>
                  </a:lnTo>
                  <a:lnTo>
                    <a:pt x="661" y="608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</p:grpSp>
      <p:sp>
        <p:nvSpPr>
          <p:cNvPr id="36" name="TextBox 35"/>
          <p:cNvSpPr txBox="1"/>
          <p:nvPr userDrawn="1"/>
        </p:nvSpPr>
        <p:spPr>
          <a:xfrm>
            <a:off x="12833635" y="12622810"/>
            <a:ext cx="2803973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TECHNOLOGY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MANAGEMENT</a:t>
            </a:r>
          </a:p>
        </p:txBody>
      </p:sp>
      <p:grpSp>
        <p:nvGrpSpPr>
          <p:cNvPr id="37" name="Group 493"/>
          <p:cNvGrpSpPr>
            <a:grpSpLocks noChangeAspect="1"/>
          </p:cNvGrpSpPr>
          <p:nvPr userDrawn="1"/>
        </p:nvGrpSpPr>
        <p:grpSpPr bwMode="auto">
          <a:xfrm>
            <a:off x="13789850" y="11746935"/>
            <a:ext cx="891540" cy="650182"/>
            <a:chOff x="1457" y="2151"/>
            <a:chExt cx="1629" cy="118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8" name="Freeform 495"/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39" name="Freeform 496"/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</p:grpSp>
      <p:sp>
        <p:nvSpPr>
          <p:cNvPr id="40" name="TextBox 39"/>
          <p:cNvSpPr txBox="1"/>
          <p:nvPr userDrawn="1"/>
        </p:nvSpPr>
        <p:spPr>
          <a:xfrm>
            <a:off x="16807381" y="12622810"/>
            <a:ext cx="2803973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SAFETY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MANAGEMENT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526" y="11677524"/>
            <a:ext cx="754380" cy="754380"/>
          </a:xfrm>
          <a:prstGeom prst="rect">
            <a:avLst/>
          </a:prstGeom>
        </p:spPr>
      </p:pic>
      <p:sp>
        <p:nvSpPr>
          <p:cNvPr id="42" name="TextBox 41"/>
          <p:cNvSpPr txBox="1"/>
          <p:nvPr userDrawn="1"/>
        </p:nvSpPr>
        <p:spPr>
          <a:xfrm>
            <a:off x="8859889" y="12622810"/>
            <a:ext cx="2803973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ENERGY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MANAGEMENT</a:t>
            </a:r>
          </a:p>
        </p:txBody>
      </p:sp>
      <p:grpSp>
        <p:nvGrpSpPr>
          <p:cNvPr id="43" name="Group 649"/>
          <p:cNvGrpSpPr>
            <a:grpSpLocks noChangeAspect="1"/>
          </p:cNvGrpSpPr>
          <p:nvPr userDrawn="1"/>
        </p:nvGrpSpPr>
        <p:grpSpPr bwMode="auto">
          <a:xfrm>
            <a:off x="9884684" y="11692169"/>
            <a:ext cx="754380" cy="738474"/>
            <a:chOff x="4179" y="3861"/>
            <a:chExt cx="332" cy="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4" name="Freeform 651"/>
            <p:cNvSpPr>
              <a:spLocks/>
            </p:cNvSpPr>
            <p:nvPr/>
          </p:nvSpPr>
          <p:spPr bwMode="auto">
            <a:xfrm>
              <a:off x="4302" y="3926"/>
              <a:ext cx="23" cy="46"/>
            </a:xfrm>
            <a:custGeom>
              <a:avLst/>
              <a:gdLst>
                <a:gd name="T0" fmla="*/ 96 w 236"/>
                <a:gd name="T1" fmla="*/ 0 h 458"/>
                <a:gd name="T2" fmla="*/ 140 w 236"/>
                <a:gd name="T3" fmla="*/ 0 h 458"/>
                <a:gd name="T4" fmla="*/ 163 w 236"/>
                <a:gd name="T5" fmla="*/ 2 h 458"/>
                <a:gd name="T6" fmla="*/ 182 w 236"/>
                <a:gd name="T7" fmla="*/ 8 h 458"/>
                <a:gd name="T8" fmla="*/ 200 w 236"/>
                <a:gd name="T9" fmla="*/ 19 h 458"/>
                <a:gd name="T10" fmla="*/ 215 w 236"/>
                <a:gd name="T11" fmla="*/ 33 h 458"/>
                <a:gd name="T12" fmla="*/ 226 w 236"/>
                <a:gd name="T13" fmla="*/ 49 h 458"/>
                <a:gd name="T14" fmla="*/ 233 w 236"/>
                <a:gd name="T15" fmla="*/ 67 h 458"/>
                <a:gd name="T16" fmla="*/ 236 w 236"/>
                <a:gd name="T17" fmla="*/ 88 h 458"/>
                <a:gd name="T18" fmla="*/ 236 w 236"/>
                <a:gd name="T19" fmla="*/ 458 h 458"/>
                <a:gd name="T20" fmla="*/ 0 w 236"/>
                <a:gd name="T21" fmla="*/ 458 h 458"/>
                <a:gd name="T22" fmla="*/ 0 w 236"/>
                <a:gd name="T23" fmla="*/ 88 h 458"/>
                <a:gd name="T24" fmla="*/ 3 w 236"/>
                <a:gd name="T25" fmla="*/ 67 h 458"/>
                <a:gd name="T26" fmla="*/ 10 w 236"/>
                <a:gd name="T27" fmla="*/ 49 h 458"/>
                <a:gd name="T28" fmla="*/ 21 w 236"/>
                <a:gd name="T29" fmla="*/ 33 h 458"/>
                <a:gd name="T30" fmla="*/ 36 w 236"/>
                <a:gd name="T31" fmla="*/ 19 h 458"/>
                <a:gd name="T32" fmla="*/ 54 w 236"/>
                <a:gd name="T33" fmla="*/ 8 h 458"/>
                <a:gd name="T34" fmla="*/ 73 w 236"/>
                <a:gd name="T35" fmla="*/ 2 h 458"/>
                <a:gd name="T36" fmla="*/ 96 w 236"/>
                <a:gd name="T3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458">
                  <a:moveTo>
                    <a:pt x="96" y="0"/>
                  </a:moveTo>
                  <a:lnTo>
                    <a:pt x="140" y="0"/>
                  </a:lnTo>
                  <a:lnTo>
                    <a:pt x="163" y="2"/>
                  </a:lnTo>
                  <a:lnTo>
                    <a:pt x="182" y="8"/>
                  </a:lnTo>
                  <a:lnTo>
                    <a:pt x="200" y="19"/>
                  </a:lnTo>
                  <a:lnTo>
                    <a:pt x="215" y="33"/>
                  </a:lnTo>
                  <a:lnTo>
                    <a:pt x="226" y="49"/>
                  </a:lnTo>
                  <a:lnTo>
                    <a:pt x="233" y="67"/>
                  </a:lnTo>
                  <a:lnTo>
                    <a:pt x="236" y="88"/>
                  </a:lnTo>
                  <a:lnTo>
                    <a:pt x="236" y="458"/>
                  </a:lnTo>
                  <a:lnTo>
                    <a:pt x="0" y="458"/>
                  </a:lnTo>
                  <a:lnTo>
                    <a:pt x="0" y="88"/>
                  </a:lnTo>
                  <a:lnTo>
                    <a:pt x="3" y="67"/>
                  </a:lnTo>
                  <a:lnTo>
                    <a:pt x="10" y="49"/>
                  </a:lnTo>
                  <a:lnTo>
                    <a:pt x="21" y="33"/>
                  </a:lnTo>
                  <a:lnTo>
                    <a:pt x="36" y="19"/>
                  </a:lnTo>
                  <a:lnTo>
                    <a:pt x="54" y="8"/>
                  </a:lnTo>
                  <a:lnTo>
                    <a:pt x="73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45" name="Freeform 652"/>
            <p:cNvSpPr>
              <a:spLocks/>
            </p:cNvSpPr>
            <p:nvPr/>
          </p:nvSpPr>
          <p:spPr bwMode="auto">
            <a:xfrm>
              <a:off x="4365" y="3926"/>
              <a:ext cx="24" cy="46"/>
            </a:xfrm>
            <a:custGeom>
              <a:avLst/>
              <a:gdLst>
                <a:gd name="T0" fmla="*/ 96 w 236"/>
                <a:gd name="T1" fmla="*/ 0 h 458"/>
                <a:gd name="T2" fmla="*/ 141 w 236"/>
                <a:gd name="T3" fmla="*/ 0 h 458"/>
                <a:gd name="T4" fmla="*/ 163 w 236"/>
                <a:gd name="T5" fmla="*/ 2 h 458"/>
                <a:gd name="T6" fmla="*/ 183 w 236"/>
                <a:gd name="T7" fmla="*/ 8 h 458"/>
                <a:gd name="T8" fmla="*/ 201 w 236"/>
                <a:gd name="T9" fmla="*/ 19 h 458"/>
                <a:gd name="T10" fmla="*/ 215 w 236"/>
                <a:gd name="T11" fmla="*/ 33 h 458"/>
                <a:gd name="T12" fmla="*/ 226 w 236"/>
                <a:gd name="T13" fmla="*/ 49 h 458"/>
                <a:gd name="T14" fmla="*/ 233 w 236"/>
                <a:gd name="T15" fmla="*/ 67 h 458"/>
                <a:gd name="T16" fmla="*/ 236 w 236"/>
                <a:gd name="T17" fmla="*/ 88 h 458"/>
                <a:gd name="T18" fmla="*/ 236 w 236"/>
                <a:gd name="T19" fmla="*/ 458 h 458"/>
                <a:gd name="T20" fmla="*/ 0 w 236"/>
                <a:gd name="T21" fmla="*/ 458 h 458"/>
                <a:gd name="T22" fmla="*/ 0 w 236"/>
                <a:gd name="T23" fmla="*/ 88 h 458"/>
                <a:gd name="T24" fmla="*/ 3 w 236"/>
                <a:gd name="T25" fmla="*/ 67 h 458"/>
                <a:gd name="T26" fmla="*/ 10 w 236"/>
                <a:gd name="T27" fmla="*/ 49 h 458"/>
                <a:gd name="T28" fmla="*/ 22 w 236"/>
                <a:gd name="T29" fmla="*/ 33 h 458"/>
                <a:gd name="T30" fmla="*/ 36 w 236"/>
                <a:gd name="T31" fmla="*/ 19 h 458"/>
                <a:gd name="T32" fmla="*/ 54 w 236"/>
                <a:gd name="T33" fmla="*/ 8 h 458"/>
                <a:gd name="T34" fmla="*/ 75 w 236"/>
                <a:gd name="T35" fmla="*/ 2 h 458"/>
                <a:gd name="T36" fmla="*/ 96 w 236"/>
                <a:gd name="T3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458">
                  <a:moveTo>
                    <a:pt x="96" y="0"/>
                  </a:moveTo>
                  <a:lnTo>
                    <a:pt x="141" y="0"/>
                  </a:lnTo>
                  <a:lnTo>
                    <a:pt x="163" y="2"/>
                  </a:lnTo>
                  <a:lnTo>
                    <a:pt x="183" y="8"/>
                  </a:lnTo>
                  <a:lnTo>
                    <a:pt x="201" y="19"/>
                  </a:lnTo>
                  <a:lnTo>
                    <a:pt x="215" y="33"/>
                  </a:lnTo>
                  <a:lnTo>
                    <a:pt x="226" y="49"/>
                  </a:lnTo>
                  <a:lnTo>
                    <a:pt x="233" y="67"/>
                  </a:lnTo>
                  <a:lnTo>
                    <a:pt x="236" y="88"/>
                  </a:lnTo>
                  <a:lnTo>
                    <a:pt x="236" y="458"/>
                  </a:lnTo>
                  <a:lnTo>
                    <a:pt x="0" y="458"/>
                  </a:lnTo>
                  <a:lnTo>
                    <a:pt x="0" y="88"/>
                  </a:lnTo>
                  <a:lnTo>
                    <a:pt x="3" y="67"/>
                  </a:lnTo>
                  <a:lnTo>
                    <a:pt x="10" y="49"/>
                  </a:lnTo>
                  <a:lnTo>
                    <a:pt x="22" y="33"/>
                  </a:lnTo>
                  <a:lnTo>
                    <a:pt x="36" y="19"/>
                  </a:lnTo>
                  <a:lnTo>
                    <a:pt x="54" y="8"/>
                  </a:lnTo>
                  <a:lnTo>
                    <a:pt x="75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46" name="Freeform 653"/>
            <p:cNvSpPr>
              <a:spLocks/>
            </p:cNvSpPr>
            <p:nvPr/>
          </p:nvSpPr>
          <p:spPr bwMode="auto">
            <a:xfrm>
              <a:off x="4179" y="3861"/>
              <a:ext cx="332" cy="325"/>
            </a:xfrm>
            <a:custGeom>
              <a:avLst/>
              <a:gdLst>
                <a:gd name="T0" fmla="*/ 1970 w 3322"/>
                <a:gd name="T1" fmla="*/ 28 h 3248"/>
                <a:gd name="T2" fmla="*/ 2442 w 3322"/>
                <a:gd name="T3" fmla="*/ 194 h 3248"/>
                <a:gd name="T4" fmla="*/ 2836 w 3322"/>
                <a:gd name="T5" fmla="*/ 486 h 3248"/>
                <a:gd name="T6" fmla="*/ 3128 w 3322"/>
                <a:gd name="T7" fmla="*/ 880 h 3248"/>
                <a:gd name="T8" fmla="*/ 3294 w 3322"/>
                <a:gd name="T9" fmla="*/ 1352 h 3248"/>
                <a:gd name="T10" fmla="*/ 3312 w 3322"/>
                <a:gd name="T11" fmla="*/ 1850 h 3248"/>
                <a:gd name="T12" fmla="*/ 3196 w 3322"/>
                <a:gd name="T13" fmla="*/ 2299 h 3248"/>
                <a:gd name="T14" fmla="*/ 2960 w 3322"/>
                <a:gd name="T15" fmla="*/ 2698 h 3248"/>
                <a:gd name="T16" fmla="*/ 2808 w 3322"/>
                <a:gd name="T17" fmla="*/ 2861 h 3248"/>
                <a:gd name="T18" fmla="*/ 2697 w 3322"/>
                <a:gd name="T19" fmla="*/ 2949 h 3248"/>
                <a:gd name="T20" fmla="*/ 2520 w 3322"/>
                <a:gd name="T21" fmla="*/ 3065 h 3248"/>
                <a:gd name="T22" fmla="*/ 2306 w 3322"/>
                <a:gd name="T23" fmla="*/ 3162 h 3248"/>
                <a:gd name="T24" fmla="*/ 2073 w 3322"/>
                <a:gd name="T25" fmla="*/ 3190 h 3248"/>
                <a:gd name="T26" fmla="*/ 1831 w 3322"/>
                <a:gd name="T27" fmla="*/ 3110 h 3248"/>
                <a:gd name="T28" fmla="*/ 1644 w 3322"/>
                <a:gd name="T29" fmla="*/ 2919 h 3248"/>
                <a:gd name="T30" fmla="*/ 1537 w 3322"/>
                <a:gd name="T31" fmla="*/ 2650 h 3248"/>
                <a:gd name="T32" fmla="*/ 1497 w 3322"/>
                <a:gd name="T33" fmla="*/ 2374 h 3248"/>
                <a:gd name="T34" fmla="*/ 1381 w 3322"/>
                <a:gd name="T35" fmla="*/ 2210 h 3248"/>
                <a:gd name="T36" fmla="*/ 1151 w 3322"/>
                <a:gd name="T37" fmla="*/ 2064 h 3248"/>
                <a:gd name="T38" fmla="*/ 1023 w 3322"/>
                <a:gd name="T39" fmla="*/ 1823 h 3248"/>
                <a:gd name="T40" fmla="*/ 2312 w 3322"/>
                <a:gd name="T41" fmla="*/ 1708 h 3248"/>
                <a:gd name="T42" fmla="*/ 2244 w 3322"/>
                <a:gd name="T43" fmla="*/ 1966 h 3248"/>
                <a:gd name="T44" fmla="*/ 2066 w 3322"/>
                <a:gd name="T45" fmla="*/ 2153 h 3248"/>
                <a:gd name="T46" fmla="*/ 1813 w 3322"/>
                <a:gd name="T47" fmla="*/ 2232 h 3248"/>
                <a:gd name="T48" fmla="*/ 1828 w 3322"/>
                <a:gd name="T49" fmla="*/ 2463 h 3248"/>
                <a:gd name="T50" fmla="*/ 1886 w 3322"/>
                <a:gd name="T51" fmla="*/ 2692 h 3248"/>
                <a:gd name="T52" fmla="*/ 2001 w 3322"/>
                <a:gd name="T53" fmla="*/ 2839 h 3248"/>
                <a:gd name="T54" fmla="*/ 2158 w 3322"/>
                <a:gd name="T55" fmla="*/ 2870 h 3248"/>
                <a:gd name="T56" fmla="*/ 2332 w 3322"/>
                <a:gd name="T57" fmla="*/ 2805 h 3248"/>
                <a:gd name="T58" fmla="*/ 2506 w 3322"/>
                <a:gd name="T59" fmla="*/ 2693 h 3248"/>
                <a:gd name="T60" fmla="*/ 2667 w 3322"/>
                <a:gd name="T61" fmla="*/ 2549 h 3248"/>
                <a:gd name="T62" fmla="*/ 2886 w 3322"/>
                <a:gd name="T63" fmla="*/ 2211 h 3248"/>
                <a:gd name="T64" fmla="*/ 2992 w 3322"/>
                <a:gd name="T65" fmla="*/ 1824 h 3248"/>
                <a:gd name="T66" fmla="*/ 2975 w 3322"/>
                <a:gd name="T67" fmla="*/ 1390 h 3248"/>
                <a:gd name="T68" fmla="*/ 2819 w 3322"/>
                <a:gd name="T69" fmla="*/ 984 h 3248"/>
                <a:gd name="T70" fmla="*/ 2546 w 3322"/>
                <a:gd name="T71" fmla="*/ 654 h 3248"/>
                <a:gd name="T72" fmla="*/ 2183 w 3322"/>
                <a:gd name="T73" fmla="*/ 425 h 3248"/>
                <a:gd name="T74" fmla="*/ 1753 w 3322"/>
                <a:gd name="T75" fmla="*/ 322 h 3248"/>
                <a:gd name="T76" fmla="*/ 1305 w 3322"/>
                <a:gd name="T77" fmla="*/ 367 h 3248"/>
                <a:gd name="T78" fmla="*/ 912 w 3322"/>
                <a:gd name="T79" fmla="*/ 548 h 3248"/>
                <a:gd name="T80" fmla="*/ 600 w 3322"/>
                <a:gd name="T81" fmla="*/ 842 h 3248"/>
                <a:gd name="T82" fmla="*/ 394 w 3322"/>
                <a:gd name="T83" fmla="*/ 1220 h 3248"/>
                <a:gd name="T84" fmla="*/ 320 w 3322"/>
                <a:gd name="T85" fmla="*/ 1660 h 3248"/>
                <a:gd name="T86" fmla="*/ 380 w 3322"/>
                <a:gd name="T87" fmla="*/ 2059 h 3248"/>
                <a:gd name="T88" fmla="*/ 555 w 3322"/>
                <a:gd name="T89" fmla="*/ 2419 h 3248"/>
                <a:gd name="T90" fmla="*/ 829 w 3322"/>
                <a:gd name="T91" fmla="*/ 2712 h 3248"/>
                <a:gd name="T92" fmla="*/ 1170 w 3322"/>
                <a:gd name="T93" fmla="*/ 2910 h 3248"/>
                <a:gd name="T94" fmla="*/ 1331 w 3322"/>
                <a:gd name="T95" fmla="*/ 3003 h 3248"/>
                <a:gd name="T96" fmla="*/ 1347 w 3322"/>
                <a:gd name="T97" fmla="*/ 3138 h 3248"/>
                <a:gd name="T98" fmla="*/ 1250 w 3322"/>
                <a:gd name="T99" fmla="*/ 3237 h 3248"/>
                <a:gd name="T100" fmla="*/ 1063 w 3322"/>
                <a:gd name="T101" fmla="*/ 3211 h 3248"/>
                <a:gd name="T102" fmla="*/ 682 w 3322"/>
                <a:gd name="T103" fmla="*/ 3003 h 3248"/>
                <a:gd name="T104" fmla="*/ 358 w 3322"/>
                <a:gd name="T105" fmla="*/ 2693 h 3248"/>
                <a:gd name="T106" fmla="*/ 125 w 3322"/>
                <a:gd name="T107" fmla="*/ 2295 h 3248"/>
                <a:gd name="T108" fmla="*/ 10 w 3322"/>
                <a:gd name="T109" fmla="*/ 1849 h 3248"/>
                <a:gd name="T110" fmla="*/ 29 w 3322"/>
                <a:gd name="T111" fmla="*/ 1352 h 3248"/>
                <a:gd name="T112" fmla="*/ 194 w 3322"/>
                <a:gd name="T113" fmla="*/ 880 h 3248"/>
                <a:gd name="T114" fmla="*/ 487 w 3322"/>
                <a:gd name="T115" fmla="*/ 486 h 3248"/>
                <a:gd name="T116" fmla="*/ 881 w 3322"/>
                <a:gd name="T117" fmla="*/ 194 h 3248"/>
                <a:gd name="T118" fmla="*/ 1352 w 3322"/>
                <a:gd name="T119" fmla="*/ 28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2" h="3248">
                  <a:moveTo>
                    <a:pt x="1662" y="0"/>
                  </a:moveTo>
                  <a:lnTo>
                    <a:pt x="1662" y="0"/>
                  </a:lnTo>
                  <a:lnTo>
                    <a:pt x="1767" y="3"/>
                  </a:lnTo>
                  <a:lnTo>
                    <a:pt x="1869" y="13"/>
                  </a:lnTo>
                  <a:lnTo>
                    <a:pt x="1970" y="28"/>
                  </a:lnTo>
                  <a:lnTo>
                    <a:pt x="2070" y="50"/>
                  </a:lnTo>
                  <a:lnTo>
                    <a:pt x="2167" y="78"/>
                  </a:lnTo>
                  <a:lnTo>
                    <a:pt x="2261" y="112"/>
                  </a:lnTo>
                  <a:lnTo>
                    <a:pt x="2353" y="150"/>
                  </a:lnTo>
                  <a:lnTo>
                    <a:pt x="2442" y="194"/>
                  </a:lnTo>
                  <a:lnTo>
                    <a:pt x="2527" y="244"/>
                  </a:lnTo>
                  <a:lnTo>
                    <a:pt x="2610" y="298"/>
                  </a:lnTo>
                  <a:lnTo>
                    <a:pt x="2689" y="356"/>
                  </a:lnTo>
                  <a:lnTo>
                    <a:pt x="2764" y="419"/>
                  </a:lnTo>
                  <a:lnTo>
                    <a:pt x="2836" y="486"/>
                  </a:lnTo>
                  <a:lnTo>
                    <a:pt x="2903" y="558"/>
                  </a:lnTo>
                  <a:lnTo>
                    <a:pt x="2966" y="633"/>
                  </a:lnTo>
                  <a:lnTo>
                    <a:pt x="3024" y="712"/>
                  </a:lnTo>
                  <a:lnTo>
                    <a:pt x="3078" y="795"/>
                  </a:lnTo>
                  <a:lnTo>
                    <a:pt x="3128" y="880"/>
                  </a:lnTo>
                  <a:lnTo>
                    <a:pt x="3172" y="969"/>
                  </a:lnTo>
                  <a:lnTo>
                    <a:pt x="3210" y="1061"/>
                  </a:lnTo>
                  <a:lnTo>
                    <a:pt x="3244" y="1155"/>
                  </a:lnTo>
                  <a:lnTo>
                    <a:pt x="3271" y="1252"/>
                  </a:lnTo>
                  <a:lnTo>
                    <a:pt x="3294" y="1352"/>
                  </a:lnTo>
                  <a:lnTo>
                    <a:pt x="3309" y="1453"/>
                  </a:lnTo>
                  <a:lnTo>
                    <a:pt x="3319" y="1555"/>
                  </a:lnTo>
                  <a:lnTo>
                    <a:pt x="3322" y="1660"/>
                  </a:lnTo>
                  <a:lnTo>
                    <a:pt x="3320" y="1756"/>
                  </a:lnTo>
                  <a:lnTo>
                    <a:pt x="3312" y="1850"/>
                  </a:lnTo>
                  <a:lnTo>
                    <a:pt x="3299" y="1942"/>
                  </a:lnTo>
                  <a:lnTo>
                    <a:pt x="3281" y="2034"/>
                  </a:lnTo>
                  <a:lnTo>
                    <a:pt x="3257" y="2123"/>
                  </a:lnTo>
                  <a:lnTo>
                    <a:pt x="3230" y="2212"/>
                  </a:lnTo>
                  <a:lnTo>
                    <a:pt x="3196" y="2299"/>
                  </a:lnTo>
                  <a:lnTo>
                    <a:pt x="3158" y="2383"/>
                  </a:lnTo>
                  <a:lnTo>
                    <a:pt x="3116" y="2466"/>
                  </a:lnTo>
                  <a:lnTo>
                    <a:pt x="3068" y="2545"/>
                  </a:lnTo>
                  <a:lnTo>
                    <a:pt x="3016" y="2623"/>
                  </a:lnTo>
                  <a:lnTo>
                    <a:pt x="2960" y="2698"/>
                  </a:lnTo>
                  <a:lnTo>
                    <a:pt x="2899" y="2770"/>
                  </a:lnTo>
                  <a:lnTo>
                    <a:pt x="2834" y="2838"/>
                  </a:lnTo>
                  <a:lnTo>
                    <a:pt x="2827" y="2843"/>
                  </a:lnTo>
                  <a:lnTo>
                    <a:pt x="2820" y="2850"/>
                  </a:lnTo>
                  <a:lnTo>
                    <a:pt x="2808" y="2861"/>
                  </a:lnTo>
                  <a:lnTo>
                    <a:pt x="2793" y="2874"/>
                  </a:lnTo>
                  <a:lnTo>
                    <a:pt x="2774" y="2889"/>
                  </a:lnTo>
                  <a:lnTo>
                    <a:pt x="2751" y="2907"/>
                  </a:lnTo>
                  <a:lnTo>
                    <a:pt x="2726" y="2928"/>
                  </a:lnTo>
                  <a:lnTo>
                    <a:pt x="2697" y="2949"/>
                  </a:lnTo>
                  <a:lnTo>
                    <a:pt x="2667" y="2972"/>
                  </a:lnTo>
                  <a:lnTo>
                    <a:pt x="2633" y="2995"/>
                  </a:lnTo>
                  <a:lnTo>
                    <a:pt x="2597" y="3018"/>
                  </a:lnTo>
                  <a:lnTo>
                    <a:pt x="2560" y="3043"/>
                  </a:lnTo>
                  <a:lnTo>
                    <a:pt x="2520" y="3065"/>
                  </a:lnTo>
                  <a:lnTo>
                    <a:pt x="2479" y="3088"/>
                  </a:lnTo>
                  <a:lnTo>
                    <a:pt x="2438" y="3109"/>
                  </a:lnTo>
                  <a:lnTo>
                    <a:pt x="2395" y="3128"/>
                  </a:lnTo>
                  <a:lnTo>
                    <a:pt x="2351" y="3147"/>
                  </a:lnTo>
                  <a:lnTo>
                    <a:pt x="2306" y="3162"/>
                  </a:lnTo>
                  <a:lnTo>
                    <a:pt x="2261" y="3174"/>
                  </a:lnTo>
                  <a:lnTo>
                    <a:pt x="2217" y="3183"/>
                  </a:lnTo>
                  <a:lnTo>
                    <a:pt x="2172" y="3190"/>
                  </a:lnTo>
                  <a:lnTo>
                    <a:pt x="2127" y="3192"/>
                  </a:lnTo>
                  <a:lnTo>
                    <a:pt x="2073" y="3190"/>
                  </a:lnTo>
                  <a:lnTo>
                    <a:pt x="2020" y="3182"/>
                  </a:lnTo>
                  <a:lnTo>
                    <a:pt x="1970" y="3171"/>
                  </a:lnTo>
                  <a:lnTo>
                    <a:pt x="1921" y="3155"/>
                  </a:lnTo>
                  <a:lnTo>
                    <a:pt x="1874" y="3135"/>
                  </a:lnTo>
                  <a:lnTo>
                    <a:pt x="1831" y="3110"/>
                  </a:lnTo>
                  <a:lnTo>
                    <a:pt x="1789" y="3082"/>
                  </a:lnTo>
                  <a:lnTo>
                    <a:pt x="1749" y="3048"/>
                  </a:lnTo>
                  <a:lnTo>
                    <a:pt x="1714" y="3011"/>
                  </a:lnTo>
                  <a:lnTo>
                    <a:pt x="1677" y="2967"/>
                  </a:lnTo>
                  <a:lnTo>
                    <a:pt x="1644" y="2919"/>
                  </a:lnTo>
                  <a:lnTo>
                    <a:pt x="1617" y="2869"/>
                  </a:lnTo>
                  <a:lnTo>
                    <a:pt x="1591" y="2816"/>
                  </a:lnTo>
                  <a:lnTo>
                    <a:pt x="1570" y="2762"/>
                  </a:lnTo>
                  <a:lnTo>
                    <a:pt x="1553" y="2706"/>
                  </a:lnTo>
                  <a:lnTo>
                    <a:pt x="1537" y="2650"/>
                  </a:lnTo>
                  <a:lnTo>
                    <a:pt x="1524" y="2593"/>
                  </a:lnTo>
                  <a:lnTo>
                    <a:pt x="1514" y="2537"/>
                  </a:lnTo>
                  <a:lnTo>
                    <a:pt x="1507" y="2481"/>
                  </a:lnTo>
                  <a:lnTo>
                    <a:pt x="1501" y="2427"/>
                  </a:lnTo>
                  <a:lnTo>
                    <a:pt x="1497" y="2374"/>
                  </a:lnTo>
                  <a:lnTo>
                    <a:pt x="1495" y="2324"/>
                  </a:lnTo>
                  <a:lnTo>
                    <a:pt x="1493" y="2276"/>
                  </a:lnTo>
                  <a:lnTo>
                    <a:pt x="1493" y="2231"/>
                  </a:lnTo>
                  <a:lnTo>
                    <a:pt x="1436" y="2223"/>
                  </a:lnTo>
                  <a:lnTo>
                    <a:pt x="1381" y="2210"/>
                  </a:lnTo>
                  <a:lnTo>
                    <a:pt x="1329" y="2191"/>
                  </a:lnTo>
                  <a:lnTo>
                    <a:pt x="1279" y="2166"/>
                  </a:lnTo>
                  <a:lnTo>
                    <a:pt x="1233" y="2137"/>
                  </a:lnTo>
                  <a:lnTo>
                    <a:pt x="1189" y="2103"/>
                  </a:lnTo>
                  <a:lnTo>
                    <a:pt x="1151" y="2064"/>
                  </a:lnTo>
                  <a:lnTo>
                    <a:pt x="1115" y="2023"/>
                  </a:lnTo>
                  <a:lnTo>
                    <a:pt x="1084" y="1977"/>
                  </a:lnTo>
                  <a:lnTo>
                    <a:pt x="1059" y="1929"/>
                  </a:lnTo>
                  <a:lnTo>
                    <a:pt x="1039" y="1877"/>
                  </a:lnTo>
                  <a:lnTo>
                    <a:pt x="1023" y="1823"/>
                  </a:lnTo>
                  <a:lnTo>
                    <a:pt x="1014" y="1766"/>
                  </a:lnTo>
                  <a:lnTo>
                    <a:pt x="1011" y="1708"/>
                  </a:lnTo>
                  <a:lnTo>
                    <a:pt x="1011" y="1210"/>
                  </a:lnTo>
                  <a:lnTo>
                    <a:pt x="2312" y="1210"/>
                  </a:lnTo>
                  <a:lnTo>
                    <a:pt x="2312" y="1708"/>
                  </a:lnTo>
                  <a:lnTo>
                    <a:pt x="2309" y="1764"/>
                  </a:lnTo>
                  <a:lnTo>
                    <a:pt x="2300" y="1817"/>
                  </a:lnTo>
                  <a:lnTo>
                    <a:pt x="2287" y="1869"/>
                  </a:lnTo>
                  <a:lnTo>
                    <a:pt x="2267" y="1919"/>
                  </a:lnTo>
                  <a:lnTo>
                    <a:pt x="2244" y="1966"/>
                  </a:lnTo>
                  <a:lnTo>
                    <a:pt x="2217" y="2009"/>
                  </a:lnTo>
                  <a:lnTo>
                    <a:pt x="2184" y="2051"/>
                  </a:lnTo>
                  <a:lnTo>
                    <a:pt x="2148" y="2089"/>
                  </a:lnTo>
                  <a:lnTo>
                    <a:pt x="2109" y="2122"/>
                  </a:lnTo>
                  <a:lnTo>
                    <a:pt x="2066" y="2153"/>
                  </a:lnTo>
                  <a:lnTo>
                    <a:pt x="2020" y="2178"/>
                  </a:lnTo>
                  <a:lnTo>
                    <a:pt x="1971" y="2199"/>
                  </a:lnTo>
                  <a:lnTo>
                    <a:pt x="1921" y="2215"/>
                  </a:lnTo>
                  <a:lnTo>
                    <a:pt x="1868" y="2226"/>
                  </a:lnTo>
                  <a:lnTo>
                    <a:pt x="1813" y="2232"/>
                  </a:lnTo>
                  <a:lnTo>
                    <a:pt x="1813" y="2275"/>
                  </a:lnTo>
                  <a:lnTo>
                    <a:pt x="1814" y="2320"/>
                  </a:lnTo>
                  <a:lnTo>
                    <a:pt x="1817" y="2367"/>
                  </a:lnTo>
                  <a:lnTo>
                    <a:pt x="1822" y="2415"/>
                  </a:lnTo>
                  <a:lnTo>
                    <a:pt x="1828" y="2463"/>
                  </a:lnTo>
                  <a:lnTo>
                    <a:pt x="1835" y="2510"/>
                  </a:lnTo>
                  <a:lnTo>
                    <a:pt x="1844" y="2558"/>
                  </a:lnTo>
                  <a:lnTo>
                    <a:pt x="1856" y="2604"/>
                  </a:lnTo>
                  <a:lnTo>
                    <a:pt x="1869" y="2649"/>
                  </a:lnTo>
                  <a:lnTo>
                    <a:pt x="1886" y="2692"/>
                  </a:lnTo>
                  <a:lnTo>
                    <a:pt x="1905" y="2730"/>
                  </a:lnTo>
                  <a:lnTo>
                    <a:pt x="1927" y="2766"/>
                  </a:lnTo>
                  <a:lnTo>
                    <a:pt x="1952" y="2798"/>
                  </a:lnTo>
                  <a:lnTo>
                    <a:pt x="1975" y="2821"/>
                  </a:lnTo>
                  <a:lnTo>
                    <a:pt x="2001" y="2839"/>
                  </a:lnTo>
                  <a:lnTo>
                    <a:pt x="2028" y="2854"/>
                  </a:lnTo>
                  <a:lnTo>
                    <a:pt x="2059" y="2864"/>
                  </a:lnTo>
                  <a:lnTo>
                    <a:pt x="2091" y="2870"/>
                  </a:lnTo>
                  <a:lnTo>
                    <a:pt x="2127" y="2872"/>
                  </a:lnTo>
                  <a:lnTo>
                    <a:pt x="2158" y="2870"/>
                  </a:lnTo>
                  <a:lnTo>
                    <a:pt x="2189" y="2863"/>
                  </a:lnTo>
                  <a:lnTo>
                    <a:pt x="2224" y="2853"/>
                  </a:lnTo>
                  <a:lnTo>
                    <a:pt x="2258" y="2839"/>
                  </a:lnTo>
                  <a:lnTo>
                    <a:pt x="2295" y="2823"/>
                  </a:lnTo>
                  <a:lnTo>
                    <a:pt x="2332" y="2805"/>
                  </a:lnTo>
                  <a:lnTo>
                    <a:pt x="2368" y="2784"/>
                  </a:lnTo>
                  <a:lnTo>
                    <a:pt x="2404" y="2762"/>
                  </a:lnTo>
                  <a:lnTo>
                    <a:pt x="2440" y="2739"/>
                  </a:lnTo>
                  <a:lnTo>
                    <a:pt x="2474" y="2716"/>
                  </a:lnTo>
                  <a:lnTo>
                    <a:pt x="2506" y="2693"/>
                  </a:lnTo>
                  <a:lnTo>
                    <a:pt x="2536" y="2669"/>
                  </a:lnTo>
                  <a:lnTo>
                    <a:pt x="2564" y="2648"/>
                  </a:lnTo>
                  <a:lnTo>
                    <a:pt x="2588" y="2627"/>
                  </a:lnTo>
                  <a:lnTo>
                    <a:pt x="2610" y="2609"/>
                  </a:lnTo>
                  <a:lnTo>
                    <a:pt x="2667" y="2549"/>
                  </a:lnTo>
                  <a:lnTo>
                    <a:pt x="2719" y="2486"/>
                  </a:lnTo>
                  <a:lnTo>
                    <a:pt x="2766" y="2421"/>
                  </a:lnTo>
                  <a:lnTo>
                    <a:pt x="2810" y="2354"/>
                  </a:lnTo>
                  <a:lnTo>
                    <a:pt x="2850" y="2283"/>
                  </a:lnTo>
                  <a:lnTo>
                    <a:pt x="2886" y="2211"/>
                  </a:lnTo>
                  <a:lnTo>
                    <a:pt x="2916" y="2137"/>
                  </a:lnTo>
                  <a:lnTo>
                    <a:pt x="2943" y="2061"/>
                  </a:lnTo>
                  <a:lnTo>
                    <a:pt x="2964" y="1984"/>
                  </a:lnTo>
                  <a:lnTo>
                    <a:pt x="2980" y="1905"/>
                  </a:lnTo>
                  <a:lnTo>
                    <a:pt x="2992" y="1824"/>
                  </a:lnTo>
                  <a:lnTo>
                    <a:pt x="3000" y="1743"/>
                  </a:lnTo>
                  <a:lnTo>
                    <a:pt x="3003" y="1660"/>
                  </a:lnTo>
                  <a:lnTo>
                    <a:pt x="3000" y="1569"/>
                  </a:lnTo>
                  <a:lnTo>
                    <a:pt x="2990" y="1479"/>
                  </a:lnTo>
                  <a:lnTo>
                    <a:pt x="2975" y="1390"/>
                  </a:lnTo>
                  <a:lnTo>
                    <a:pt x="2955" y="1305"/>
                  </a:lnTo>
                  <a:lnTo>
                    <a:pt x="2928" y="1220"/>
                  </a:lnTo>
                  <a:lnTo>
                    <a:pt x="2897" y="1139"/>
                  </a:lnTo>
                  <a:lnTo>
                    <a:pt x="2860" y="1061"/>
                  </a:lnTo>
                  <a:lnTo>
                    <a:pt x="2819" y="984"/>
                  </a:lnTo>
                  <a:lnTo>
                    <a:pt x="2774" y="911"/>
                  </a:lnTo>
                  <a:lnTo>
                    <a:pt x="2723" y="842"/>
                  </a:lnTo>
                  <a:lnTo>
                    <a:pt x="2668" y="775"/>
                  </a:lnTo>
                  <a:lnTo>
                    <a:pt x="2610" y="712"/>
                  </a:lnTo>
                  <a:lnTo>
                    <a:pt x="2546" y="654"/>
                  </a:lnTo>
                  <a:lnTo>
                    <a:pt x="2480" y="599"/>
                  </a:lnTo>
                  <a:lnTo>
                    <a:pt x="2411" y="548"/>
                  </a:lnTo>
                  <a:lnTo>
                    <a:pt x="2338" y="503"/>
                  </a:lnTo>
                  <a:lnTo>
                    <a:pt x="2261" y="462"/>
                  </a:lnTo>
                  <a:lnTo>
                    <a:pt x="2183" y="425"/>
                  </a:lnTo>
                  <a:lnTo>
                    <a:pt x="2102" y="394"/>
                  </a:lnTo>
                  <a:lnTo>
                    <a:pt x="2017" y="367"/>
                  </a:lnTo>
                  <a:lnTo>
                    <a:pt x="1931" y="347"/>
                  </a:lnTo>
                  <a:lnTo>
                    <a:pt x="1843" y="331"/>
                  </a:lnTo>
                  <a:lnTo>
                    <a:pt x="1753" y="322"/>
                  </a:lnTo>
                  <a:lnTo>
                    <a:pt x="1662" y="319"/>
                  </a:lnTo>
                  <a:lnTo>
                    <a:pt x="1570" y="322"/>
                  </a:lnTo>
                  <a:lnTo>
                    <a:pt x="1479" y="331"/>
                  </a:lnTo>
                  <a:lnTo>
                    <a:pt x="1392" y="347"/>
                  </a:lnTo>
                  <a:lnTo>
                    <a:pt x="1305" y="367"/>
                  </a:lnTo>
                  <a:lnTo>
                    <a:pt x="1221" y="394"/>
                  </a:lnTo>
                  <a:lnTo>
                    <a:pt x="1139" y="425"/>
                  </a:lnTo>
                  <a:lnTo>
                    <a:pt x="1061" y="462"/>
                  </a:lnTo>
                  <a:lnTo>
                    <a:pt x="985" y="503"/>
                  </a:lnTo>
                  <a:lnTo>
                    <a:pt x="912" y="548"/>
                  </a:lnTo>
                  <a:lnTo>
                    <a:pt x="842" y="599"/>
                  </a:lnTo>
                  <a:lnTo>
                    <a:pt x="776" y="654"/>
                  </a:lnTo>
                  <a:lnTo>
                    <a:pt x="714" y="712"/>
                  </a:lnTo>
                  <a:lnTo>
                    <a:pt x="655" y="775"/>
                  </a:lnTo>
                  <a:lnTo>
                    <a:pt x="600" y="842"/>
                  </a:lnTo>
                  <a:lnTo>
                    <a:pt x="550" y="911"/>
                  </a:lnTo>
                  <a:lnTo>
                    <a:pt x="503" y="984"/>
                  </a:lnTo>
                  <a:lnTo>
                    <a:pt x="462" y="1061"/>
                  </a:lnTo>
                  <a:lnTo>
                    <a:pt x="426" y="1139"/>
                  </a:lnTo>
                  <a:lnTo>
                    <a:pt x="394" y="1220"/>
                  </a:lnTo>
                  <a:lnTo>
                    <a:pt x="368" y="1305"/>
                  </a:lnTo>
                  <a:lnTo>
                    <a:pt x="347" y="1390"/>
                  </a:lnTo>
                  <a:lnTo>
                    <a:pt x="332" y="1479"/>
                  </a:lnTo>
                  <a:lnTo>
                    <a:pt x="323" y="1569"/>
                  </a:lnTo>
                  <a:lnTo>
                    <a:pt x="320" y="1660"/>
                  </a:lnTo>
                  <a:lnTo>
                    <a:pt x="323" y="1743"/>
                  </a:lnTo>
                  <a:lnTo>
                    <a:pt x="330" y="1824"/>
                  </a:lnTo>
                  <a:lnTo>
                    <a:pt x="342" y="1904"/>
                  </a:lnTo>
                  <a:lnTo>
                    <a:pt x="358" y="1983"/>
                  </a:lnTo>
                  <a:lnTo>
                    <a:pt x="380" y="2059"/>
                  </a:lnTo>
                  <a:lnTo>
                    <a:pt x="406" y="2136"/>
                  </a:lnTo>
                  <a:lnTo>
                    <a:pt x="437" y="2210"/>
                  </a:lnTo>
                  <a:lnTo>
                    <a:pt x="471" y="2281"/>
                  </a:lnTo>
                  <a:lnTo>
                    <a:pt x="511" y="2352"/>
                  </a:lnTo>
                  <a:lnTo>
                    <a:pt x="555" y="2419"/>
                  </a:lnTo>
                  <a:lnTo>
                    <a:pt x="603" y="2485"/>
                  </a:lnTo>
                  <a:lnTo>
                    <a:pt x="655" y="2547"/>
                  </a:lnTo>
                  <a:lnTo>
                    <a:pt x="711" y="2607"/>
                  </a:lnTo>
                  <a:lnTo>
                    <a:pt x="768" y="2661"/>
                  </a:lnTo>
                  <a:lnTo>
                    <a:pt x="829" y="2712"/>
                  </a:lnTo>
                  <a:lnTo>
                    <a:pt x="892" y="2760"/>
                  </a:lnTo>
                  <a:lnTo>
                    <a:pt x="958" y="2803"/>
                  </a:lnTo>
                  <a:lnTo>
                    <a:pt x="1027" y="2842"/>
                  </a:lnTo>
                  <a:lnTo>
                    <a:pt x="1098" y="2878"/>
                  </a:lnTo>
                  <a:lnTo>
                    <a:pt x="1170" y="2910"/>
                  </a:lnTo>
                  <a:lnTo>
                    <a:pt x="1244" y="2936"/>
                  </a:lnTo>
                  <a:lnTo>
                    <a:pt x="1271" y="2947"/>
                  </a:lnTo>
                  <a:lnTo>
                    <a:pt x="1294" y="2962"/>
                  </a:lnTo>
                  <a:lnTo>
                    <a:pt x="1314" y="2982"/>
                  </a:lnTo>
                  <a:lnTo>
                    <a:pt x="1331" y="3003"/>
                  </a:lnTo>
                  <a:lnTo>
                    <a:pt x="1343" y="3028"/>
                  </a:lnTo>
                  <a:lnTo>
                    <a:pt x="1351" y="3054"/>
                  </a:lnTo>
                  <a:lnTo>
                    <a:pt x="1354" y="3082"/>
                  </a:lnTo>
                  <a:lnTo>
                    <a:pt x="1353" y="3109"/>
                  </a:lnTo>
                  <a:lnTo>
                    <a:pt x="1347" y="3138"/>
                  </a:lnTo>
                  <a:lnTo>
                    <a:pt x="1335" y="3165"/>
                  </a:lnTo>
                  <a:lnTo>
                    <a:pt x="1319" y="3189"/>
                  </a:lnTo>
                  <a:lnTo>
                    <a:pt x="1298" y="3209"/>
                  </a:lnTo>
                  <a:lnTo>
                    <a:pt x="1276" y="3226"/>
                  </a:lnTo>
                  <a:lnTo>
                    <a:pt x="1250" y="3237"/>
                  </a:lnTo>
                  <a:lnTo>
                    <a:pt x="1223" y="3246"/>
                  </a:lnTo>
                  <a:lnTo>
                    <a:pt x="1194" y="3248"/>
                  </a:lnTo>
                  <a:lnTo>
                    <a:pt x="1170" y="3246"/>
                  </a:lnTo>
                  <a:lnTo>
                    <a:pt x="1144" y="3240"/>
                  </a:lnTo>
                  <a:lnTo>
                    <a:pt x="1063" y="3211"/>
                  </a:lnTo>
                  <a:lnTo>
                    <a:pt x="983" y="3177"/>
                  </a:lnTo>
                  <a:lnTo>
                    <a:pt x="904" y="3140"/>
                  </a:lnTo>
                  <a:lnTo>
                    <a:pt x="828" y="3098"/>
                  </a:lnTo>
                  <a:lnTo>
                    <a:pt x="753" y="3052"/>
                  </a:lnTo>
                  <a:lnTo>
                    <a:pt x="682" y="3003"/>
                  </a:lnTo>
                  <a:lnTo>
                    <a:pt x="613" y="2949"/>
                  </a:lnTo>
                  <a:lnTo>
                    <a:pt x="547" y="2893"/>
                  </a:lnTo>
                  <a:lnTo>
                    <a:pt x="484" y="2832"/>
                  </a:lnTo>
                  <a:lnTo>
                    <a:pt x="419" y="2764"/>
                  </a:lnTo>
                  <a:lnTo>
                    <a:pt x="358" y="2693"/>
                  </a:lnTo>
                  <a:lnTo>
                    <a:pt x="302" y="2617"/>
                  </a:lnTo>
                  <a:lnTo>
                    <a:pt x="251" y="2541"/>
                  </a:lnTo>
                  <a:lnTo>
                    <a:pt x="205" y="2461"/>
                  </a:lnTo>
                  <a:lnTo>
                    <a:pt x="163" y="2379"/>
                  </a:lnTo>
                  <a:lnTo>
                    <a:pt x="125" y="2295"/>
                  </a:lnTo>
                  <a:lnTo>
                    <a:pt x="93" y="2209"/>
                  </a:lnTo>
                  <a:lnTo>
                    <a:pt x="64" y="2121"/>
                  </a:lnTo>
                  <a:lnTo>
                    <a:pt x="42" y="2032"/>
                  </a:lnTo>
                  <a:lnTo>
                    <a:pt x="23" y="1940"/>
                  </a:lnTo>
                  <a:lnTo>
                    <a:pt x="10" y="1849"/>
                  </a:lnTo>
                  <a:lnTo>
                    <a:pt x="3" y="1755"/>
                  </a:lnTo>
                  <a:lnTo>
                    <a:pt x="0" y="1660"/>
                  </a:lnTo>
                  <a:lnTo>
                    <a:pt x="3" y="1555"/>
                  </a:lnTo>
                  <a:lnTo>
                    <a:pt x="13" y="1453"/>
                  </a:lnTo>
                  <a:lnTo>
                    <a:pt x="29" y="1352"/>
                  </a:lnTo>
                  <a:lnTo>
                    <a:pt x="51" y="1252"/>
                  </a:lnTo>
                  <a:lnTo>
                    <a:pt x="78" y="1155"/>
                  </a:lnTo>
                  <a:lnTo>
                    <a:pt x="112" y="1061"/>
                  </a:lnTo>
                  <a:lnTo>
                    <a:pt x="151" y="969"/>
                  </a:lnTo>
                  <a:lnTo>
                    <a:pt x="194" y="880"/>
                  </a:lnTo>
                  <a:lnTo>
                    <a:pt x="244" y="795"/>
                  </a:lnTo>
                  <a:lnTo>
                    <a:pt x="298" y="712"/>
                  </a:lnTo>
                  <a:lnTo>
                    <a:pt x="356" y="633"/>
                  </a:lnTo>
                  <a:lnTo>
                    <a:pt x="419" y="558"/>
                  </a:lnTo>
                  <a:lnTo>
                    <a:pt x="487" y="486"/>
                  </a:lnTo>
                  <a:lnTo>
                    <a:pt x="559" y="419"/>
                  </a:lnTo>
                  <a:lnTo>
                    <a:pt x="634" y="356"/>
                  </a:lnTo>
                  <a:lnTo>
                    <a:pt x="713" y="298"/>
                  </a:lnTo>
                  <a:lnTo>
                    <a:pt x="795" y="244"/>
                  </a:lnTo>
                  <a:lnTo>
                    <a:pt x="881" y="194"/>
                  </a:lnTo>
                  <a:lnTo>
                    <a:pt x="969" y="150"/>
                  </a:lnTo>
                  <a:lnTo>
                    <a:pt x="1062" y="112"/>
                  </a:lnTo>
                  <a:lnTo>
                    <a:pt x="1156" y="78"/>
                  </a:lnTo>
                  <a:lnTo>
                    <a:pt x="1252" y="50"/>
                  </a:lnTo>
                  <a:lnTo>
                    <a:pt x="1352" y="28"/>
                  </a:lnTo>
                  <a:lnTo>
                    <a:pt x="1453" y="13"/>
                  </a:lnTo>
                  <a:lnTo>
                    <a:pt x="1557" y="3"/>
                  </a:lnTo>
                  <a:lnTo>
                    <a:pt x="1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</p:grpSp>
      <p:sp>
        <p:nvSpPr>
          <p:cNvPr id="47" name="TextBox 46"/>
          <p:cNvSpPr txBox="1"/>
          <p:nvPr userDrawn="1"/>
        </p:nvSpPr>
        <p:spPr>
          <a:xfrm>
            <a:off x="20783145" y="12622810"/>
            <a:ext cx="2697213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DUDE</a:t>
            </a:r>
          </a:p>
          <a:p>
            <a:pPr algn="ctr"/>
            <a:r>
              <a:rPr lang="en-US" sz="2600" cap="all" spc="24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INTELLIGENCE</a:t>
            </a:r>
          </a:p>
        </p:txBody>
      </p:sp>
      <p:grpSp>
        <p:nvGrpSpPr>
          <p:cNvPr id="48" name="Group 47"/>
          <p:cNvGrpSpPr>
            <a:grpSpLocks noChangeAspect="1"/>
          </p:cNvGrpSpPr>
          <p:nvPr userDrawn="1"/>
        </p:nvGrpSpPr>
        <p:grpSpPr>
          <a:xfrm flipH="1">
            <a:off x="21752171" y="11651890"/>
            <a:ext cx="749142" cy="822960"/>
            <a:chOff x="9064625" y="4037013"/>
            <a:chExt cx="434976" cy="47783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9" name="Freeform 242"/>
            <p:cNvSpPr>
              <a:spLocks noEditPoints="1"/>
            </p:cNvSpPr>
            <p:nvPr/>
          </p:nvSpPr>
          <p:spPr bwMode="auto">
            <a:xfrm>
              <a:off x="9136063" y="4110038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0" name="Freeform 243"/>
            <p:cNvSpPr>
              <a:spLocks/>
            </p:cNvSpPr>
            <p:nvPr/>
          </p:nvSpPr>
          <p:spPr bwMode="auto">
            <a:xfrm>
              <a:off x="9272588" y="4037013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1" name="Freeform 244"/>
            <p:cNvSpPr>
              <a:spLocks/>
            </p:cNvSpPr>
            <p:nvPr/>
          </p:nvSpPr>
          <p:spPr bwMode="auto">
            <a:xfrm>
              <a:off x="9169400" y="4065588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2" name="Freeform 245"/>
            <p:cNvSpPr>
              <a:spLocks/>
            </p:cNvSpPr>
            <p:nvPr/>
          </p:nvSpPr>
          <p:spPr bwMode="auto">
            <a:xfrm>
              <a:off x="9093200" y="4140200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3" name="Freeform 246"/>
            <p:cNvSpPr>
              <a:spLocks/>
            </p:cNvSpPr>
            <p:nvPr/>
          </p:nvSpPr>
          <p:spPr bwMode="auto">
            <a:xfrm>
              <a:off x="9064625" y="424338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4" name="Freeform 247"/>
            <p:cNvSpPr>
              <a:spLocks/>
            </p:cNvSpPr>
            <p:nvPr/>
          </p:nvSpPr>
          <p:spPr bwMode="auto">
            <a:xfrm>
              <a:off x="9093200" y="4333875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5" name="Freeform 248"/>
            <p:cNvSpPr>
              <a:spLocks/>
            </p:cNvSpPr>
            <p:nvPr/>
          </p:nvSpPr>
          <p:spPr bwMode="auto">
            <a:xfrm>
              <a:off x="9429750" y="4333875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6" name="Freeform 249"/>
            <p:cNvSpPr>
              <a:spLocks/>
            </p:cNvSpPr>
            <p:nvPr/>
          </p:nvSpPr>
          <p:spPr bwMode="auto">
            <a:xfrm>
              <a:off x="9453563" y="4243388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7" name="Freeform 250"/>
            <p:cNvSpPr>
              <a:spLocks/>
            </p:cNvSpPr>
            <p:nvPr/>
          </p:nvSpPr>
          <p:spPr bwMode="auto">
            <a:xfrm>
              <a:off x="9429750" y="4140200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  <p:sp>
          <p:nvSpPr>
            <p:cNvPr id="58" name="Freeform 251"/>
            <p:cNvSpPr>
              <a:spLocks/>
            </p:cNvSpPr>
            <p:nvPr/>
          </p:nvSpPr>
          <p:spPr bwMode="auto">
            <a:xfrm>
              <a:off x="9363075" y="4065588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600"/>
            </a:p>
          </p:txBody>
        </p:sp>
      </p:grp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4959858" y="3698044"/>
            <a:ext cx="14630400" cy="322472"/>
            <a:chOff x="0" y="3294637"/>
            <a:chExt cx="12192000" cy="268726"/>
          </a:xfrm>
        </p:grpSpPr>
        <p:sp>
          <p:nvSpPr>
            <p:cNvPr id="61" name="Rectangle 60"/>
            <p:cNvSpPr/>
            <p:nvPr userDrawn="1"/>
          </p:nvSpPr>
          <p:spPr>
            <a:xfrm>
              <a:off x="0" y="3294637"/>
              <a:ext cx="2441448" cy="137160"/>
            </a:xfrm>
            <a:prstGeom prst="rect">
              <a:avLst/>
            </a:prstGeom>
            <a:solidFill>
              <a:srgbClr val="92C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2437638" y="3294637"/>
              <a:ext cx="2441448" cy="137160"/>
            </a:xfrm>
            <a:prstGeom prst="rect">
              <a:avLst/>
            </a:prstGeom>
            <a:solidFill>
              <a:srgbClr val="5B7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5600"/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875276" y="3294637"/>
              <a:ext cx="2441448" cy="137160"/>
            </a:xfrm>
            <a:prstGeom prst="rect">
              <a:avLst/>
            </a:prstGeom>
            <a:solidFill>
              <a:srgbClr val="FF5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5600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7312914" y="3294637"/>
              <a:ext cx="2441448" cy="137160"/>
            </a:xfrm>
            <a:prstGeom prst="rect">
              <a:avLst/>
            </a:prstGeom>
            <a:solidFill>
              <a:srgbClr val="5B7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560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9750552" y="3294637"/>
              <a:ext cx="2441448" cy="137160"/>
            </a:xfrm>
            <a:prstGeom prst="rect">
              <a:avLst/>
            </a:prstGeom>
            <a:solidFill>
              <a:srgbClr val="92C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2804160" y="3426203"/>
              <a:ext cx="6583680" cy="137160"/>
            </a:xfrm>
            <a:prstGeom prst="rect">
              <a:avLst/>
            </a:prstGeom>
            <a:solidFill>
              <a:srgbClr val="003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600"/>
            </a:p>
          </p:txBody>
        </p:sp>
      </p:grpSp>
      <p:grpSp>
        <p:nvGrpSpPr>
          <p:cNvPr id="69" name="Group 68"/>
          <p:cNvGrpSpPr>
            <a:grpSpLocks noChangeAspect="1"/>
          </p:cNvGrpSpPr>
          <p:nvPr userDrawn="1"/>
        </p:nvGrpSpPr>
        <p:grpSpPr>
          <a:xfrm>
            <a:off x="6779371" y="1079904"/>
            <a:ext cx="10825262" cy="1371600"/>
            <a:chOff x="6834208" y="7491"/>
            <a:chExt cx="4981293" cy="631148"/>
          </a:xfrm>
        </p:grpSpPr>
        <p:grpSp>
          <p:nvGrpSpPr>
            <p:cNvPr id="70" name="Group 69"/>
            <p:cNvGrpSpPr/>
            <p:nvPr userDrawn="1"/>
          </p:nvGrpSpPr>
          <p:grpSpPr>
            <a:xfrm>
              <a:off x="7391210" y="7491"/>
              <a:ext cx="4424291" cy="581025"/>
              <a:chOff x="7391210" y="7491"/>
              <a:chExt cx="4424291" cy="581025"/>
            </a:xfrm>
          </p:grpSpPr>
          <p:pic>
            <p:nvPicPr>
              <p:cNvPr id="72" name="Picture 71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45" t="19608" r="28849" b="52191"/>
              <a:stretch/>
            </p:blipFill>
            <p:spPr>
              <a:xfrm>
                <a:off x="7391210" y="57659"/>
                <a:ext cx="1533525" cy="523874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39" t="46783" b="21939"/>
              <a:stretch/>
            </p:blipFill>
            <p:spPr>
              <a:xfrm>
                <a:off x="8899059" y="7491"/>
                <a:ext cx="2916442" cy="581025"/>
              </a:xfrm>
              <a:prstGeom prst="rect">
                <a:avLst/>
              </a:prstGeom>
            </p:spPr>
          </p:pic>
        </p:grpSp>
        <p:pic>
          <p:nvPicPr>
            <p:cNvPr id="71" name="Picture 7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80"/>
            <a:stretch/>
          </p:blipFill>
          <p:spPr>
            <a:xfrm>
              <a:off x="6834208" y="44279"/>
              <a:ext cx="476480" cy="594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23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1999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271832" y="4457700"/>
            <a:ext cx="9104312" cy="7031244"/>
          </a:xfrm>
          <a:prstGeom prst="rect">
            <a:avLst/>
          </a:prstGeom>
        </p:spPr>
        <p:txBody>
          <a:bodyPr/>
          <a:lstStyle>
            <a:lvl1pPr marL="493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 marL="938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2pPr>
            <a:lvl3pPr marL="1382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3pPr>
            <a:lvl4pPr marL="1827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4pPr>
            <a:lvl5pPr marL="2271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4271832" y="1252049"/>
            <a:ext cx="9104312" cy="4895538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8000" cap="none" spc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608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529391" y="3617844"/>
            <a:ext cx="9223513" cy="10933044"/>
          </a:xfrm>
          <a:prstGeom prst="rect">
            <a:avLst/>
          </a:prstGeom>
          <a:noFill/>
          <a:ln w="2032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1" y="1"/>
            <a:ext cx="12191999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92720" y="4457700"/>
            <a:ext cx="9104312" cy="7031244"/>
          </a:xfrm>
          <a:prstGeom prst="rect">
            <a:avLst/>
          </a:prstGeom>
        </p:spPr>
        <p:txBody>
          <a:bodyPr/>
          <a:lstStyle>
            <a:lvl1pPr marL="493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 marL="938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2pPr>
            <a:lvl3pPr marL="1382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3pPr>
            <a:lvl4pPr marL="1827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4pPr>
            <a:lvl5pPr marL="2271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1292719" y="1252049"/>
            <a:ext cx="9104312" cy="4895538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8000" cap="none" spc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1" y="1"/>
            <a:ext cx="12191999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92720" y="4457700"/>
            <a:ext cx="9104312" cy="7031244"/>
          </a:xfrm>
          <a:prstGeom prst="rect">
            <a:avLst/>
          </a:prstGeom>
        </p:spPr>
        <p:txBody>
          <a:bodyPr/>
          <a:lstStyle>
            <a:lvl1pPr marL="493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 marL="938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2pPr>
            <a:lvl3pPr marL="1382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3pPr>
            <a:lvl4pPr marL="1827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4pPr>
            <a:lvl5pPr marL="2271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1292719" y="1252049"/>
            <a:ext cx="9104312" cy="4895538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8000" cap="none" spc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2925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05901" y="4259320"/>
            <a:ext cx="9311525" cy="5756275"/>
          </a:xfrm>
          <a:prstGeom prst="rect">
            <a:avLst/>
          </a:prstGeom>
          <a:noFill/>
          <a:ln w="2032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92719" y="5412260"/>
            <a:ext cx="9311525" cy="5756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271832" y="2247900"/>
            <a:ext cx="9104312" cy="9241044"/>
          </a:xfrm>
          <a:prstGeom prst="rect">
            <a:avLst/>
          </a:prstGeom>
        </p:spPr>
        <p:txBody>
          <a:bodyPr/>
          <a:lstStyle>
            <a:lvl1pPr marL="493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 marL="938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2pPr>
            <a:lvl3pPr marL="1382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3pPr>
            <a:lvl4pPr marL="1827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4pPr>
            <a:lvl5pPr marL="2271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92719" y="5412260"/>
            <a:ext cx="9311525" cy="5756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271832" y="2247900"/>
            <a:ext cx="9104312" cy="9241044"/>
          </a:xfrm>
          <a:prstGeom prst="rect">
            <a:avLst/>
          </a:prstGeom>
        </p:spPr>
        <p:txBody>
          <a:bodyPr/>
          <a:lstStyle>
            <a:lvl1pPr marL="493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1pPr>
            <a:lvl2pPr marL="938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2pPr>
            <a:lvl3pPr marL="1382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3pPr>
            <a:lvl4pPr marL="18273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4pPr>
            <a:lvl5pPr marL="2271888" indent="-493888">
              <a:buClr>
                <a:srgbClr val="FF5C39"/>
              </a:buClr>
              <a:buFont typeface="Verdana" panose="020B0604030504040204" pitchFamily="34" charset="0"/>
              <a:buChar char="›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402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097589" y="3805826"/>
            <a:ext cx="3880284" cy="603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912426" y="3805826"/>
            <a:ext cx="3880284" cy="603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0282752" y="3805826"/>
            <a:ext cx="3880284" cy="603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4467915" y="3805826"/>
            <a:ext cx="3880284" cy="603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8653078" y="3805826"/>
            <a:ext cx="3880284" cy="603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1275953" y="1252049"/>
            <a:ext cx="17515186" cy="2553777"/>
          </a:xfrm>
          <a:prstGeom prst="rect">
            <a:avLst/>
          </a:prstGeom>
        </p:spPr>
        <p:txBody>
          <a:bodyPr anchor="t"/>
          <a:lstStyle>
            <a:lvl1pPr algn="l" defTabSz="825500">
              <a:defRPr sz="8000" cap="none" spc="0">
                <a:solidFill>
                  <a:schemeClr val="accent2">
                    <a:hueOff val="38774"/>
                    <a:satOff val="39752"/>
                    <a:lumOff val="-7556"/>
                  </a:schemeClr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142312"/>
            <a:satOff val="3385"/>
            <a:lumOff val="588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432274" y="4410231"/>
            <a:ext cx="17519452" cy="4895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grpSp>
        <p:nvGrpSpPr>
          <p:cNvPr id="8" name="Group"/>
          <p:cNvGrpSpPr/>
          <p:nvPr/>
        </p:nvGrpSpPr>
        <p:grpSpPr>
          <a:xfrm rot="5400000">
            <a:off x="1292721" y="1269999"/>
            <a:ext cx="1124347" cy="1124347"/>
            <a:chOff x="0" y="0"/>
            <a:chExt cx="1124346" cy="1124346"/>
          </a:xfrm>
        </p:grpSpPr>
        <p:sp>
          <p:nvSpPr>
            <p:cNvPr id="6" name="Rectangle"/>
            <p:cNvSpPr/>
            <p:nvPr/>
          </p:nvSpPr>
          <p:spPr>
            <a:xfrm>
              <a:off x="0" y="0"/>
              <a:ext cx="458590" cy="1124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indent="0" defTabSz="825500">
                <a:buClrTx/>
                <a:buSzTx/>
                <a:buFontTx/>
                <a:buNone/>
                <a:defRPr sz="3200" cap="none" spc="0">
                  <a:solidFill>
                    <a:srgbClr val="FFFFFF"/>
                  </a:solidFill>
                  <a:uFillTx/>
                </a:defRPr>
              </a:pPr>
              <a:endParaRPr/>
            </a:p>
          </p:txBody>
        </p:sp>
        <p:sp>
          <p:nvSpPr>
            <p:cNvPr id="7" name="Rectangle"/>
            <p:cNvSpPr/>
            <p:nvPr/>
          </p:nvSpPr>
          <p:spPr>
            <a:xfrm rot="16200000">
              <a:off x="332878" y="332878"/>
              <a:ext cx="458590" cy="11243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indent="0" defTabSz="825500">
                <a:buClrTx/>
                <a:buSzTx/>
                <a:buFontTx/>
                <a:buNone/>
                <a:defRPr sz="3200" cap="none" spc="0">
                  <a:solidFill>
                    <a:srgbClr val="FFFFFF"/>
                  </a:solidFill>
                  <a:uFillTx/>
                </a:defRPr>
              </a:pPr>
              <a:endParaRPr/>
            </a:p>
          </p:txBody>
        </p:sp>
      </p:grpSp>
      <p:pic>
        <p:nvPicPr>
          <p:cNvPr id="9" name="pasted-image.pdf" descr="pasted-image.pdf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1292719" y="11502294"/>
            <a:ext cx="6628637" cy="130990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719800" y="1284395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Tx/>
              <a:buNone/>
              <a:defRPr sz="3000" b="1" strike="noStrike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1EDC-9993-0E41-852E-4E63C3067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3" r:id="rId2"/>
    <p:sldLayoutId id="2147483669" r:id="rId3"/>
    <p:sldLayoutId id="2147483688" r:id="rId4"/>
    <p:sldLayoutId id="2147483673" r:id="rId5"/>
    <p:sldLayoutId id="2147483687" r:id="rId6"/>
    <p:sldLayoutId id="2147483672" r:id="rId7"/>
    <p:sldLayoutId id="2147483685" r:id="rId8"/>
    <p:sldLayoutId id="2147483671" r:id="rId9"/>
    <p:sldLayoutId id="2147483670" r:id="rId10"/>
    <p:sldLayoutId id="2147483686" r:id="rId11"/>
    <p:sldLayoutId id="2147483662" r:id="rId12"/>
    <p:sldLayoutId id="2147483684" r:id="rId13"/>
    <p:sldLayoutId id="2147483679" r:id="rId14"/>
    <p:sldLayoutId id="2147483676" r:id="rId15"/>
    <p:sldLayoutId id="2147483683" r:id="rId16"/>
    <p:sldLayoutId id="2147483680" r:id="rId17"/>
    <p:sldLayoutId id="2147483678" r:id="rId18"/>
    <p:sldLayoutId id="2147483682" r:id="rId19"/>
    <p:sldLayoutId id="2147483681" r:id="rId20"/>
    <p:sldLayoutId id="2147483655" r:id="rId21"/>
    <p:sldLayoutId id="2147483674" r:id="rId22"/>
    <p:sldLayoutId id="2147483658" r:id="rId23"/>
    <p:sldLayoutId id="2147483690" r:id="rId24"/>
    <p:sldLayoutId id="2147483907" r:id="rId25"/>
    <p:sldLayoutId id="2147483908" r:id="rId26"/>
  </p:sldLayoutIdLst>
  <p:transition spd="med"/>
  <p:hf hdr="0" ftr="0" dt="0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all" spc="600" baseline="0">
          <a:ln>
            <a:noFill/>
          </a:ln>
          <a:solidFill>
            <a:schemeClr val="accent1">
              <a:lumOff val="-3457"/>
            </a:schemeClr>
          </a:solidFill>
          <a:uFillTx/>
          <a:latin typeface="+mj-lt"/>
          <a:ea typeface="+mj-ea"/>
          <a:cs typeface="+mj-cs"/>
          <a:sym typeface="Arial Black"/>
        </a:defRPr>
      </a:lvl1pPr>
      <a:lvl2pPr marL="0" marR="0" indent="228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all" spc="600" baseline="0">
          <a:ln>
            <a:noFill/>
          </a:ln>
          <a:solidFill>
            <a:schemeClr val="accent1">
              <a:lumOff val="-3457"/>
            </a:schemeClr>
          </a:solidFill>
          <a:uFillTx/>
          <a:latin typeface="+mj-lt"/>
          <a:ea typeface="+mj-ea"/>
          <a:cs typeface="+mj-cs"/>
          <a:sym typeface="Arial Black"/>
        </a:defRPr>
      </a:lvl2pPr>
      <a:lvl3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all" spc="600" baseline="0">
          <a:ln>
            <a:noFill/>
          </a:ln>
          <a:solidFill>
            <a:schemeClr val="accent1">
              <a:lumOff val="-3457"/>
            </a:schemeClr>
          </a:solidFill>
          <a:uFillTx/>
          <a:latin typeface="+mj-lt"/>
          <a:ea typeface="+mj-ea"/>
          <a:cs typeface="+mj-cs"/>
          <a:sym typeface="Arial Black"/>
        </a:defRPr>
      </a:lvl3pPr>
      <a:lvl4pPr marL="0" marR="0" indent="685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all" spc="600" baseline="0">
          <a:ln>
            <a:noFill/>
          </a:ln>
          <a:solidFill>
            <a:schemeClr val="accent1">
              <a:lumOff val="-3457"/>
            </a:schemeClr>
          </a:solidFill>
          <a:uFillTx/>
          <a:latin typeface="+mj-lt"/>
          <a:ea typeface="+mj-ea"/>
          <a:cs typeface="+mj-cs"/>
          <a:sym typeface="Arial Black"/>
        </a:defRPr>
      </a:lvl4pPr>
      <a:lvl5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all" spc="600" baseline="0">
          <a:ln>
            <a:noFill/>
          </a:ln>
          <a:solidFill>
            <a:schemeClr val="accent1">
              <a:lumOff val="-3457"/>
            </a:schemeClr>
          </a:solidFill>
          <a:uFillTx/>
          <a:latin typeface="+mj-lt"/>
          <a:ea typeface="+mj-ea"/>
          <a:cs typeface="+mj-cs"/>
          <a:sym typeface="Arial Black"/>
        </a:defRPr>
      </a:lvl5pPr>
      <a:lvl6pPr marL="0" marR="0" indent="1143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all" spc="600" baseline="0">
          <a:ln>
            <a:noFill/>
          </a:ln>
          <a:solidFill>
            <a:schemeClr val="accent1">
              <a:lumOff val="-3457"/>
            </a:schemeClr>
          </a:solidFill>
          <a:uFillTx/>
          <a:latin typeface="+mj-lt"/>
          <a:ea typeface="+mj-ea"/>
          <a:cs typeface="+mj-cs"/>
          <a:sym typeface="Arial Black"/>
        </a:defRPr>
      </a:lvl6pPr>
      <a:lvl7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all" spc="600" baseline="0">
          <a:ln>
            <a:noFill/>
          </a:ln>
          <a:solidFill>
            <a:schemeClr val="accent1">
              <a:lumOff val="-3457"/>
            </a:schemeClr>
          </a:solidFill>
          <a:uFillTx/>
          <a:latin typeface="+mj-lt"/>
          <a:ea typeface="+mj-ea"/>
          <a:cs typeface="+mj-cs"/>
          <a:sym typeface="Arial Black"/>
        </a:defRPr>
      </a:lvl7pPr>
      <a:lvl8pPr marL="0" marR="0" indent="1600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all" spc="600" baseline="0">
          <a:ln>
            <a:noFill/>
          </a:ln>
          <a:solidFill>
            <a:schemeClr val="accent1">
              <a:lumOff val="-3457"/>
            </a:schemeClr>
          </a:solidFill>
          <a:uFillTx/>
          <a:latin typeface="+mj-lt"/>
          <a:ea typeface="+mj-ea"/>
          <a:cs typeface="+mj-cs"/>
          <a:sym typeface="Arial Black"/>
        </a:defRPr>
      </a:lvl8pPr>
      <a:lvl9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0" b="0" i="0" u="none" strike="noStrike" cap="all" spc="600" baseline="0">
          <a:ln>
            <a:noFill/>
          </a:ln>
          <a:solidFill>
            <a:schemeClr val="accent1">
              <a:lumOff val="-3457"/>
            </a:schemeClr>
          </a:solidFill>
          <a:uFillTx/>
          <a:latin typeface="+mj-lt"/>
          <a:ea typeface="+mj-ea"/>
          <a:cs typeface="+mj-cs"/>
          <a:sym typeface="Arial Black"/>
        </a:defRPr>
      </a:lvl9pPr>
    </p:titleStyle>
    <p:bodyStyle>
      <a:lvl1pPr marL="493888" marR="0" indent="-493888" algn="l" defTabSz="584200" latinLnBrk="0">
        <a:lnSpc>
          <a:spcPct val="11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sz="4000" b="1" i="0" u="none" strike="noStrike" cap="none" spc="119" baseline="0">
          <a:ln>
            <a:noFill/>
          </a:ln>
          <a:solidFill>
            <a:srgbClr val="32302F"/>
          </a:solidFill>
          <a:uFillTx/>
          <a:latin typeface="+mn-lt"/>
          <a:ea typeface="+mn-ea"/>
          <a:cs typeface="+mn-cs"/>
          <a:sym typeface="Verdana"/>
        </a:defRPr>
      </a:lvl1pPr>
      <a:lvl2pPr marL="938388" marR="0" indent="-493888" algn="l" defTabSz="584200" latinLnBrk="0">
        <a:lnSpc>
          <a:spcPct val="11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sz="4000" b="1" i="0" u="none" strike="noStrike" cap="none" spc="119" baseline="0">
          <a:ln>
            <a:noFill/>
          </a:ln>
          <a:solidFill>
            <a:srgbClr val="32302F"/>
          </a:solidFill>
          <a:uFillTx/>
          <a:latin typeface="+mn-lt"/>
          <a:ea typeface="+mn-ea"/>
          <a:cs typeface="+mn-cs"/>
          <a:sym typeface="Verdana"/>
        </a:defRPr>
      </a:lvl2pPr>
      <a:lvl3pPr marL="1382888" marR="0" indent="-493888" algn="l" defTabSz="584200" latinLnBrk="0">
        <a:lnSpc>
          <a:spcPct val="11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sz="4000" b="1" i="0" u="none" strike="noStrike" cap="none" spc="119" baseline="0">
          <a:ln>
            <a:noFill/>
          </a:ln>
          <a:solidFill>
            <a:srgbClr val="32302F"/>
          </a:solidFill>
          <a:uFillTx/>
          <a:latin typeface="+mn-lt"/>
          <a:ea typeface="+mn-ea"/>
          <a:cs typeface="+mn-cs"/>
          <a:sym typeface="Verdana"/>
        </a:defRPr>
      </a:lvl3pPr>
      <a:lvl4pPr marL="1827388" marR="0" indent="-493888" algn="l" defTabSz="584200" latinLnBrk="0">
        <a:lnSpc>
          <a:spcPct val="11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sz="4000" b="1" i="0" u="none" strike="noStrike" cap="none" spc="119" baseline="0">
          <a:ln>
            <a:noFill/>
          </a:ln>
          <a:solidFill>
            <a:srgbClr val="32302F"/>
          </a:solidFill>
          <a:uFillTx/>
          <a:latin typeface="+mn-lt"/>
          <a:ea typeface="+mn-ea"/>
          <a:cs typeface="+mn-cs"/>
          <a:sym typeface="Verdana"/>
        </a:defRPr>
      </a:lvl4pPr>
      <a:lvl5pPr marL="2271888" marR="0" indent="-493888" algn="l" defTabSz="584200" latinLnBrk="0">
        <a:lnSpc>
          <a:spcPct val="11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sz="4000" b="1" i="0" u="none" strike="noStrike" cap="none" spc="119" baseline="0">
          <a:ln>
            <a:noFill/>
          </a:ln>
          <a:solidFill>
            <a:srgbClr val="32302F"/>
          </a:solidFill>
          <a:uFillTx/>
          <a:latin typeface="+mn-lt"/>
          <a:ea typeface="+mn-ea"/>
          <a:cs typeface="+mn-cs"/>
          <a:sym typeface="Verdana"/>
        </a:defRPr>
      </a:lvl5pPr>
      <a:lvl6pPr marL="2716388" marR="0" indent="-493888" algn="l" defTabSz="584200" latinLnBrk="0">
        <a:lnSpc>
          <a:spcPct val="11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sz="4000" b="1" i="0" u="none" strike="noStrike" cap="none" spc="119" baseline="0">
          <a:ln>
            <a:noFill/>
          </a:ln>
          <a:solidFill>
            <a:srgbClr val="32302F"/>
          </a:solidFill>
          <a:uFillTx/>
          <a:latin typeface="+mn-lt"/>
          <a:ea typeface="+mn-ea"/>
          <a:cs typeface="+mn-cs"/>
          <a:sym typeface="Verdana"/>
        </a:defRPr>
      </a:lvl6pPr>
      <a:lvl7pPr marL="3160888" marR="0" indent="-493888" algn="l" defTabSz="584200" latinLnBrk="0">
        <a:lnSpc>
          <a:spcPct val="11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sz="4000" b="1" i="0" u="none" strike="noStrike" cap="none" spc="119" baseline="0">
          <a:ln>
            <a:noFill/>
          </a:ln>
          <a:solidFill>
            <a:srgbClr val="32302F"/>
          </a:solidFill>
          <a:uFillTx/>
          <a:latin typeface="+mn-lt"/>
          <a:ea typeface="+mn-ea"/>
          <a:cs typeface="+mn-cs"/>
          <a:sym typeface="Verdana"/>
        </a:defRPr>
      </a:lvl7pPr>
      <a:lvl8pPr marL="3605388" marR="0" indent="-493888" algn="l" defTabSz="584200" latinLnBrk="0">
        <a:lnSpc>
          <a:spcPct val="11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sz="4000" b="1" i="0" u="none" strike="noStrike" cap="none" spc="119" baseline="0">
          <a:ln>
            <a:noFill/>
          </a:ln>
          <a:solidFill>
            <a:srgbClr val="32302F"/>
          </a:solidFill>
          <a:uFillTx/>
          <a:latin typeface="+mn-lt"/>
          <a:ea typeface="+mn-ea"/>
          <a:cs typeface="+mn-cs"/>
          <a:sym typeface="Verdana"/>
        </a:defRPr>
      </a:lvl8pPr>
      <a:lvl9pPr marL="4049888" marR="0" indent="-493888" algn="l" defTabSz="584200" latinLnBrk="0">
        <a:lnSpc>
          <a:spcPct val="11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sz="4000" b="1" i="0" u="none" strike="noStrike" cap="none" spc="119" baseline="0">
          <a:ln>
            <a:noFill/>
          </a:ln>
          <a:solidFill>
            <a:srgbClr val="32302F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 defTabSz="1828800" hangingPunct="1">
              <a:buClrTx/>
              <a:buSzTx/>
              <a:buFont typeface="Verdana"/>
              <a:buNone/>
            </a:pPr>
            <a:fld id="{9A48578E-CD26-4A6E-99D8-8CF593BF5728}" type="datetimeFigureOut">
              <a:rPr lang="en-US" kern="1200" cap="none" spc="0" smtClean="0">
                <a:solidFill>
                  <a:prstClr val="black">
                    <a:tint val="75000"/>
                  </a:prstClr>
                </a:solidFill>
                <a:uFillTx/>
              </a:rPr>
              <a:pPr marL="0" indent="0" defTabSz="1828800" hangingPunct="1">
                <a:buClrTx/>
                <a:buSzTx/>
                <a:buFont typeface="Verdana"/>
                <a:buNone/>
              </a:pPr>
              <a:t>4/18/2019</a:t>
            </a:fld>
            <a:endParaRPr lang="en-US" kern="1200" cap="none" spc="0">
              <a:solidFill>
                <a:prstClr val="black">
                  <a:tint val="75000"/>
                </a:prstClr>
              </a:solidFill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 defTabSz="1828800" hangingPunct="1">
              <a:buClrTx/>
              <a:buSzTx/>
              <a:buFont typeface="Verdana"/>
              <a:buNone/>
            </a:pPr>
            <a:endParaRPr lang="en-US" kern="1200" cap="none" spc="0">
              <a:solidFill>
                <a:prstClr val="black">
                  <a:tint val="75000"/>
                </a:prst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 defTabSz="1828800" hangingPunct="1">
              <a:buClrTx/>
              <a:buSzTx/>
              <a:buFont typeface="Verdana"/>
              <a:buNone/>
            </a:pPr>
            <a:fld id="{CC725A4A-75A4-4C66-9391-44DAB0C64877}" type="slidenum">
              <a:rPr lang="en-US" kern="1200" cap="none" spc="0" smtClean="0">
                <a:solidFill>
                  <a:prstClr val="black">
                    <a:tint val="75000"/>
                  </a:prstClr>
                </a:solidFill>
                <a:uFillTx/>
              </a:rPr>
              <a:pPr marL="0" indent="0" defTabSz="1828800" hangingPunct="1">
                <a:buClrTx/>
                <a:buSzTx/>
                <a:buFont typeface="Verdana"/>
                <a:buNone/>
              </a:pPr>
              <a:t>‹#›</a:t>
            </a:fld>
            <a:endParaRPr lang="en-US" kern="1200" cap="none" spc="0">
              <a:solidFill>
                <a:prstClr val="black">
                  <a:tint val="75000"/>
                </a:prst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166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578E-CD26-4A6E-99D8-8CF593BF572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25A4A-75A4-4C66-9391-44DAB0C6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ftp.alphafacilities.com/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0" y="12001500"/>
            <a:ext cx="1614488" cy="800100"/>
          </a:xfrm>
          <a:prstGeom prst="rect">
            <a:avLst/>
          </a:prstGeom>
        </p:spPr>
        <p:txBody>
          <a:bodyPr/>
          <a:lstStyle/>
          <a:p>
            <a:fld id="{5E0578D6-702F-CF42-A6C5-FD356230542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Part one"/>
          <p:cNvSpPr txBox="1"/>
          <p:nvPr/>
        </p:nvSpPr>
        <p:spPr>
          <a:xfrm>
            <a:off x="9113754" y="3516555"/>
            <a:ext cx="2110061" cy="4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lvl="4" indent="0" algn="l" defTabSz="821531">
              <a:spcBef>
                <a:spcPts val="8000"/>
              </a:spcBef>
              <a:buClrTx/>
              <a:buFontTx/>
              <a:defRPr sz="2000" b="1" spc="500">
                <a:solidFill>
                  <a:schemeClr val="accent1">
                    <a:lumOff val="-3457"/>
                  </a:schemeClr>
                </a:solidFill>
                <a:uFillTx/>
              </a:defRPr>
            </a:pPr>
            <a:r>
              <a:rPr dirty="0"/>
              <a:t>Part one</a:t>
            </a:r>
          </a:p>
        </p:txBody>
      </p:sp>
      <p:sp>
        <p:nvSpPr>
          <p:cNvPr id="5" name="Part two"/>
          <p:cNvSpPr txBox="1"/>
          <p:nvPr/>
        </p:nvSpPr>
        <p:spPr>
          <a:xfrm>
            <a:off x="9078159" y="5089199"/>
            <a:ext cx="2181250" cy="4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4" indent="0" algn="l" defTabSz="821531">
              <a:spcBef>
                <a:spcPts val="8000"/>
              </a:spcBef>
              <a:buClrTx/>
              <a:buFontTx/>
              <a:defRPr sz="2000" b="1" spc="500">
                <a:solidFill>
                  <a:schemeClr val="accent1">
                    <a:lumOff val="-3457"/>
                  </a:schemeClr>
                </a:solidFill>
                <a:uFillTx/>
              </a:defRPr>
            </a:pPr>
            <a:r>
              <a:rPr dirty="0"/>
              <a:t>Part two</a:t>
            </a:r>
          </a:p>
        </p:txBody>
      </p:sp>
      <p:sp>
        <p:nvSpPr>
          <p:cNvPr id="6" name="Section title"/>
          <p:cNvSpPr txBox="1"/>
          <p:nvPr/>
        </p:nvSpPr>
        <p:spPr>
          <a:xfrm>
            <a:off x="12465020" y="9306016"/>
            <a:ext cx="562333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lvl="8" indent="0" algn="l" defTabSz="584200">
              <a:spcBef>
                <a:spcPts val="6700"/>
              </a:spcBef>
              <a:buClrTx/>
              <a:buFontTx/>
              <a:defRPr sz="3200" cap="none" spc="32">
                <a:solidFill>
                  <a:srgbClr val="2F3342"/>
                </a:solidFill>
                <a:uFillTx/>
              </a:defRPr>
            </a:pPr>
            <a:r>
              <a:rPr lang="en-US" dirty="0" smtClean="0"/>
              <a:t>Capital Forecast Overview</a:t>
            </a:r>
            <a:endParaRPr dirty="0"/>
          </a:p>
        </p:txBody>
      </p:sp>
      <p:sp>
        <p:nvSpPr>
          <p:cNvPr id="7" name="Section title"/>
          <p:cNvSpPr txBox="1"/>
          <p:nvPr/>
        </p:nvSpPr>
        <p:spPr>
          <a:xfrm>
            <a:off x="12478293" y="3422037"/>
            <a:ext cx="5910271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lvl="8" indent="0" algn="l" defTabSz="584200">
              <a:spcBef>
                <a:spcPts val="6700"/>
              </a:spcBef>
              <a:buClrTx/>
              <a:buFontTx/>
              <a:defRPr sz="3200" cap="none" spc="32">
                <a:solidFill>
                  <a:srgbClr val="2F3342"/>
                </a:solidFill>
                <a:uFillTx/>
              </a:defRPr>
            </a:pPr>
            <a:r>
              <a:rPr lang="en-US" dirty="0" smtClean="0"/>
              <a:t>Welcome and Introductions</a:t>
            </a:r>
            <a:endParaRPr dirty="0"/>
          </a:p>
        </p:txBody>
      </p:sp>
      <p:sp>
        <p:nvSpPr>
          <p:cNvPr id="8" name="Section title"/>
          <p:cNvSpPr txBox="1"/>
          <p:nvPr/>
        </p:nvSpPr>
        <p:spPr>
          <a:xfrm>
            <a:off x="12478293" y="5024510"/>
            <a:ext cx="274780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lvl="8" indent="0" algn="l" defTabSz="584200">
              <a:spcBef>
                <a:spcPts val="6700"/>
              </a:spcBef>
              <a:buClrTx/>
              <a:buFontTx/>
              <a:defRPr sz="3200" cap="none" spc="32">
                <a:solidFill>
                  <a:srgbClr val="2F3342"/>
                </a:solidFill>
                <a:uFillTx/>
              </a:defRPr>
            </a:pPr>
            <a:r>
              <a:rPr lang="en-US" dirty="0" smtClean="0"/>
              <a:t>Dude Nation</a:t>
            </a:r>
            <a:endParaRPr dirty="0"/>
          </a:p>
        </p:txBody>
      </p:sp>
      <p:sp>
        <p:nvSpPr>
          <p:cNvPr id="9" name="Section title"/>
          <p:cNvSpPr txBox="1"/>
          <p:nvPr/>
        </p:nvSpPr>
        <p:spPr>
          <a:xfrm>
            <a:off x="12478293" y="6365086"/>
            <a:ext cx="570829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lvl="8" indent="0" algn="l" defTabSz="584200">
              <a:spcBef>
                <a:spcPts val="6700"/>
              </a:spcBef>
              <a:buClrTx/>
              <a:buFontTx/>
              <a:defRPr sz="3200" cap="none" spc="32">
                <a:solidFill>
                  <a:srgbClr val="2F3342"/>
                </a:solidFill>
                <a:uFillTx/>
              </a:defRPr>
            </a:pPr>
            <a:r>
              <a:rPr lang="en-US" dirty="0" smtClean="0"/>
              <a:t>West Virginia Involvement</a:t>
            </a:r>
            <a:endParaRPr dirty="0"/>
          </a:p>
        </p:txBody>
      </p:sp>
      <p:sp>
        <p:nvSpPr>
          <p:cNvPr id="10" name="Part three"/>
          <p:cNvSpPr txBox="1"/>
          <p:nvPr/>
        </p:nvSpPr>
        <p:spPr>
          <a:xfrm>
            <a:off x="9092358" y="6558633"/>
            <a:ext cx="2564111" cy="4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4" indent="0" algn="l" defTabSz="821531">
              <a:spcBef>
                <a:spcPts val="8000"/>
              </a:spcBef>
              <a:buClrTx/>
              <a:buFontTx/>
              <a:defRPr sz="2000" b="1" spc="500">
                <a:solidFill>
                  <a:schemeClr val="accent1">
                    <a:lumOff val="-3457"/>
                  </a:schemeClr>
                </a:solidFill>
                <a:uFillTx/>
              </a:defRPr>
            </a:pPr>
            <a:r>
              <a:rPr dirty="0"/>
              <a:t>Part three</a:t>
            </a:r>
          </a:p>
        </p:txBody>
      </p:sp>
      <p:sp>
        <p:nvSpPr>
          <p:cNvPr id="11" name="Part four"/>
          <p:cNvSpPr txBox="1"/>
          <p:nvPr/>
        </p:nvSpPr>
        <p:spPr>
          <a:xfrm>
            <a:off x="9109685" y="8083982"/>
            <a:ext cx="2355131" cy="4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4" indent="0" algn="l" defTabSz="821531">
              <a:spcBef>
                <a:spcPts val="8000"/>
              </a:spcBef>
              <a:buClrTx/>
              <a:buFontTx/>
              <a:defRPr sz="2000" b="1" spc="500">
                <a:solidFill>
                  <a:schemeClr val="accent1">
                    <a:lumOff val="-3457"/>
                  </a:schemeClr>
                </a:solidFill>
                <a:uFillTx/>
              </a:defRPr>
            </a:pPr>
            <a:r>
              <a:rPr dirty="0"/>
              <a:t>Part four</a:t>
            </a:r>
          </a:p>
        </p:txBody>
      </p:sp>
      <p:sp>
        <p:nvSpPr>
          <p:cNvPr id="12" name="part five"/>
          <p:cNvSpPr txBox="1"/>
          <p:nvPr/>
        </p:nvSpPr>
        <p:spPr>
          <a:xfrm>
            <a:off x="9109685" y="9422631"/>
            <a:ext cx="2240410" cy="4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4" indent="0" algn="l" defTabSz="821531">
              <a:spcBef>
                <a:spcPts val="8000"/>
              </a:spcBef>
              <a:buClrTx/>
              <a:buFontTx/>
              <a:defRPr sz="2000" b="1" spc="500">
                <a:solidFill>
                  <a:schemeClr val="accent1">
                    <a:lumOff val="-3457"/>
                  </a:schemeClr>
                </a:solidFill>
                <a:uFillTx/>
              </a:defRPr>
            </a:pPr>
            <a:r>
              <a:rPr dirty="0"/>
              <a:t>part five</a:t>
            </a:r>
          </a:p>
        </p:txBody>
      </p:sp>
      <p:sp>
        <p:nvSpPr>
          <p:cNvPr id="13" name="Line"/>
          <p:cNvSpPr/>
          <p:nvPr/>
        </p:nvSpPr>
        <p:spPr>
          <a:xfrm>
            <a:off x="9138071" y="4487205"/>
            <a:ext cx="8516720" cy="1"/>
          </a:xfrm>
          <a:prstGeom prst="line">
            <a:avLst/>
          </a:prstGeom>
          <a:ln w="25400">
            <a:solidFill>
              <a:srgbClr val="8292AC"/>
            </a:solidFill>
            <a:miter lim="400000"/>
          </a:ln>
        </p:spPr>
        <p:txBody>
          <a:bodyPr lIns="71437" tIns="71437" rIns="71437" bIns="71437" anchor="ctr"/>
          <a:lstStyle/>
          <a:p>
            <a:pPr marL="0" indent="0" algn="l" defTabSz="457200">
              <a:buClrTx/>
              <a:buSzTx/>
              <a:buFontTx/>
              <a:buNone/>
              <a:defRPr sz="1600" cap="none" spc="0">
                <a:uFillTx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9113754" y="5887224"/>
            <a:ext cx="8516720" cy="1"/>
          </a:xfrm>
          <a:prstGeom prst="line">
            <a:avLst/>
          </a:prstGeom>
          <a:ln w="25400">
            <a:solidFill>
              <a:srgbClr val="8292AC"/>
            </a:solidFill>
            <a:miter lim="400000"/>
          </a:ln>
        </p:spPr>
        <p:txBody>
          <a:bodyPr lIns="71437" tIns="71437" rIns="71437" bIns="71437" anchor="ctr"/>
          <a:lstStyle/>
          <a:p>
            <a:pPr marL="0" indent="0" algn="l" defTabSz="457200">
              <a:buClrTx/>
              <a:buSzTx/>
              <a:buFontTx/>
              <a:buNone/>
              <a:defRPr sz="1600" cap="none" spc="0">
                <a:uFillTx/>
              </a:defRPr>
            </a:pPr>
            <a:endParaRPr/>
          </a:p>
        </p:txBody>
      </p:sp>
      <p:sp>
        <p:nvSpPr>
          <p:cNvPr id="15" name="Line"/>
          <p:cNvSpPr/>
          <p:nvPr/>
        </p:nvSpPr>
        <p:spPr>
          <a:xfrm>
            <a:off x="9113754" y="7427207"/>
            <a:ext cx="8516720" cy="1"/>
          </a:xfrm>
          <a:prstGeom prst="line">
            <a:avLst/>
          </a:prstGeom>
          <a:ln w="25400">
            <a:solidFill>
              <a:srgbClr val="8292AC"/>
            </a:solidFill>
            <a:miter lim="400000"/>
          </a:ln>
        </p:spPr>
        <p:txBody>
          <a:bodyPr lIns="71437" tIns="71437" rIns="71437" bIns="71437" anchor="ctr"/>
          <a:lstStyle/>
          <a:p>
            <a:pPr marL="0" indent="0" algn="l" defTabSz="457200">
              <a:buClrTx/>
              <a:buSzTx/>
              <a:buFontTx/>
              <a:buNone/>
              <a:defRPr sz="1600" cap="none" spc="0">
                <a:uFillTx/>
              </a:defRPr>
            </a:pPr>
            <a:endParaRPr/>
          </a:p>
        </p:txBody>
      </p:sp>
      <p:sp>
        <p:nvSpPr>
          <p:cNvPr id="16" name="Line"/>
          <p:cNvSpPr/>
          <p:nvPr/>
        </p:nvSpPr>
        <p:spPr>
          <a:xfrm>
            <a:off x="9092358" y="8807446"/>
            <a:ext cx="8516720" cy="1"/>
          </a:xfrm>
          <a:prstGeom prst="line">
            <a:avLst/>
          </a:prstGeom>
          <a:ln w="25400">
            <a:solidFill>
              <a:srgbClr val="8292AC"/>
            </a:solidFill>
            <a:miter lim="400000"/>
          </a:ln>
        </p:spPr>
        <p:txBody>
          <a:bodyPr lIns="71437" tIns="71437" rIns="71437" bIns="71437" anchor="ctr"/>
          <a:lstStyle/>
          <a:p>
            <a:pPr marL="0" indent="0" algn="l" defTabSz="457200">
              <a:buClrTx/>
              <a:buSzTx/>
              <a:buFontTx/>
              <a:buNone/>
              <a:defRPr sz="1600" cap="none" spc="0">
                <a:uFillTx/>
              </a:defRPr>
            </a:pPr>
            <a:endParaRPr/>
          </a:p>
        </p:txBody>
      </p:sp>
      <p:sp>
        <p:nvSpPr>
          <p:cNvPr id="17" name="Section title"/>
          <p:cNvSpPr txBox="1"/>
          <p:nvPr/>
        </p:nvSpPr>
        <p:spPr>
          <a:xfrm>
            <a:off x="12478293" y="7933599"/>
            <a:ext cx="279839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lvl="8" indent="0" algn="l" defTabSz="584200">
              <a:spcBef>
                <a:spcPts val="6700"/>
              </a:spcBef>
              <a:buClrTx/>
              <a:buFontTx/>
              <a:defRPr sz="3200" cap="none" spc="32">
                <a:solidFill>
                  <a:srgbClr val="2F3342"/>
                </a:solidFill>
                <a:uFillTx/>
              </a:defRPr>
            </a:pPr>
            <a:r>
              <a:rPr lang="en-US" dirty="0" smtClean="0"/>
              <a:t>CEFP Project</a:t>
            </a:r>
            <a:endParaRPr dirty="0"/>
          </a:p>
        </p:txBody>
      </p:sp>
      <p:sp>
        <p:nvSpPr>
          <p:cNvPr id="22" name="Line"/>
          <p:cNvSpPr/>
          <p:nvPr/>
        </p:nvSpPr>
        <p:spPr>
          <a:xfrm>
            <a:off x="9077003" y="10347430"/>
            <a:ext cx="8516720" cy="1"/>
          </a:xfrm>
          <a:prstGeom prst="line">
            <a:avLst/>
          </a:prstGeom>
          <a:ln w="25400">
            <a:solidFill>
              <a:srgbClr val="8292AC"/>
            </a:solidFill>
            <a:miter lim="400000"/>
          </a:ln>
        </p:spPr>
        <p:txBody>
          <a:bodyPr lIns="71437" tIns="71437" rIns="71437" bIns="71437" anchor="ctr"/>
          <a:lstStyle/>
          <a:p>
            <a:pPr marL="0" indent="0" algn="l" defTabSz="457200">
              <a:buClrTx/>
              <a:buSzTx/>
              <a:buFontTx/>
              <a:buNone/>
              <a:defRPr sz="1600" cap="none" spc="0">
                <a:uFillTx/>
              </a:defRPr>
            </a:pPr>
            <a:endParaRPr/>
          </a:p>
        </p:txBody>
      </p:sp>
      <p:sp>
        <p:nvSpPr>
          <p:cNvPr id="19" name="part five"/>
          <p:cNvSpPr txBox="1"/>
          <p:nvPr/>
        </p:nvSpPr>
        <p:spPr>
          <a:xfrm>
            <a:off x="9109685" y="10776403"/>
            <a:ext cx="2024592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4" indent="0" algn="l" defTabSz="821531">
              <a:spcBef>
                <a:spcPts val="8000"/>
              </a:spcBef>
              <a:buClrTx/>
              <a:buFontTx/>
              <a:defRPr sz="2000" b="1" spc="500">
                <a:solidFill>
                  <a:schemeClr val="accent1">
                    <a:lumOff val="-3457"/>
                  </a:schemeClr>
                </a:solidFill>
                <a:uFillTx/>
              </a:defRPr>
            </a:pPr>
            <a:r>
              <a:rPr dirty="0"/>
              <a:t>part </a:t>
            </a:r>
            <a:r>
              <a:rPr lang="en-US" dirty="0" smtClean="0"/>
              <a:t>Six</a:t>
            </a:r>
            <a:endParaRPr dirty="0"/>
          </a:p>
        </p:txBody>
      </p:sp>
      <p:sp>
        <p:nvSpPr>
          <p:cNvPr id="20" name="Section title"/>
          <p:cNvSpPr txBox="1"/>
          <p:nvPr/>
        </p:nvSpPr>
        <p:spPr>
          <a:xfrm>
            <a:off x="12478293" y="10658282"/>
            <a:ext cx="637052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lvl="8" indent="0" algn="l" defTabSz="584200">
              <a:spcBef>
                <a:spcPts val="6700"/>
              </a:spcBef>
              <a:buClrTx/>
              <a:buFontTx/>
              <a:defRPr sz="3200" cap="none" spc="32">
                <a:solidFill>
                  <a:srgbClr val="2F3342"/>
                </a:solidFill>
                <a:uFillTx/>
              </a:defRPr>
            </a:pPr>
            <a:r>
              <a:rPr lang="en-US" dirty="0" smtClean="0"/>
              <a:t>Dude Solutions 360 Overview</a:t>
            </a:r>
            <a:endParaRPr dirty="0"/>
          </a:p>
        </p:txBody>
      </p:sp>
      <p:sp>
        <p:nvSpPr>
          <p:cNvPr id="21" name="Line"/>
          <p:cNvSpPr/>
          <p:nvPr/>
        </p:nvSpPr>
        <p:spPr>
          <a:xfrm>
            <a:off x="9071077" y="11658017"/>
            <a:ext cx="8516720" cy="1"/>
          </a:xfrm>
          <a:prstGeom prst="line">
            <a:avLst/>
          </a:prstGeom>
          <a:ln w="25400">
            <a:solidFill>
              <a:srgbClr val="8292AC"/>
            </a:solidFill>
            <a:miter lim="400000"/>
          </a:ln>
        </p:spPr>
        <p:txBody>
          <a:bodyPr lIns="71437" tIns="71437" rIns="71437" bIns="71437" anchor="ctr"/>
          <a:lstStyle/>
          <a:p>
            <a:pPr marL="0" indent="0" algn="l" defTabSz="457200">
              <a:buClrTx/>
              <a:buSzTx/>
              <a:buFontTx/>
              <a:buNone/>
              <a:defRPr sz="1600" cap="none" spc="0">
                <a:uFillTx/>
              </a:defRPr>
            </a:pPr>
            <a:endParaRPr/>
          </a:p>
        </p:txBody>
      </p:sp>
      <p:sp>
        <p:nvSpPr>
          <p:cNvPr id="23" name="part five"/>
          <p:cNvSpPr txBox="1"/>
          <p:nvPr/>
        </p:nvSpPr>
        <p:spPr>
          <a:xfrm>
            <a:off x="9109685" y="12117212"/>
            <a:ext cx="2579231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4" indent="0" algn="l" defTabSz="821531">
              <a:spcBef>
                <a:spcPts val="8000"/>
              </a:spcBef>
              <a:buClrTx/>
              <a:buFontTx/>
              <a:defRPr sz="2000" b="1" spc="500">
                <a:solidFill>
                  <a:schemeClr val="accent1">
                    <a:lumOff val="-3457"/>
                  </a:schemeClr>
                </a:solidFill>
                <a:uFillTx/>
              </a:defRPr>
            </a:pPr>
            <a:r>
              <a:rPr dirty="0"/>
              <a:t>part </a:t>
            </a:r>
            <a:r>
              <a:rPr lang="en-US" dirty="0" smtClean="0"/>
              <a:t>SEVEN</a:t>
            </a:r>
            <a:endParaRPr dirty="0"/>
          </a:p>
        </p:txBody>
      </p:sp>
      <p:sp>
        <p:nvSpPr>
          <p:cNvPr id="24" name="Section title"/>
          <p:cNvSpPr txBox="1"/>
          <p:nvPr/>
        </p:nvSpPr>
        <p:spPr>
          <a:xfrm>
            <a:off x="12478293" y="12021041"/>
            <a:ext cx="364907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lvl="8" indent="0" algn="l" defTabSz="584200">
              <a:spcBef>
                <a:spcPts val="6700"/>
              </a:spcBef>
              <a:buClrTx/>
              <a:buFontTx/>
              <a:defRPr sz="3200" cap="none" spc="32">
                <a:solidFill>
                  <a:srgbClr val="2F3342"/>
                </a:solidFill>
                <a:uFillTx/>
              </a:defRPr>
            </a:pPr>
            <a:r>
              <a:rPr lang="en-US" dirty="0" smtClean="0"/>
              <a:t>Q&amp;A and Closing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807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92" y="539207"/>
            <a:ext cx="17515186" cy="2553777"/>
          </a:xfrm>
        </p:spPr>
        <p:txBody>
          <a:bodyPr/>
          <a:lstStyle/>
          <a:p>
            <a:r>
              <a:rPr lang="en-US" dirty="0" smtClean="0"/>
              <a:t>Dude Solutions 360 Platform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620340" y="2662761"/>
            <a:ext cx="8446576" cy="9640956"/>
            <a:chOff x="54476" y="-44557"/>
            <a:chExt cx="4157814" cy="4282150"/>
          </a:xfrm>
          <a:solidFill>
            <a:schemeClr val="bg2"/>
          </a:solidFill>
        </p:grpSpPr>
        <p:sp>
          <p:nvSpPr>
            <p:cNvPr id="6" name="Rounded Rectangle 5"/>
            <p:cNvSpPr/>
            <p:nvPr/>
          </p:nvSpPr>
          <p:spPr>
            <a:xfrm>
              <a:off x="54476" y="-44557"/>
              <a:ext cx="4157814" cy="42821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0789" y="79463"/>
              <a:ext cx="3674541" cy="12051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marL="0" lvl="0" indent="0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cap="none" dirty="0" smtClean="0"/>
                <a:t>Dude 360</a:t>
              </a:r>
              <a:endParaRPr lang="en-US" sz="4200" kern="1200" cap="none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97924" y="4998583"/>
            <a:ext cx="6273659" cy="6968130"/>
            <a:chOff x="420103" y="-232101"/>
            <a:chExt cx="3326251" cy="5894704"/>
          </a:xfrm>
        </p:grpSpPr>
        <p:sp>
          <p:nvSpPr>
            <p:cNvPr id="9" name="Rounded Rectangle 8"/>
            <p:cNvSpPr/>
            <p:nvPr/>
          </p:nvSpPr>
          <p:spPr>
            <a:xfrm>
              <a:off x="420103" y="-13440"/>
              <a:ext cx="3326251" cy="53778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01567" y="-232101"/>
              <a:ext cx="3163323" cy="5894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Cloud Data Aggregator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Forms Based Data Repository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Business Intelligence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User Management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Role Based Security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Social Community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File Share/Management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Document Management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Knowledge Management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Process Documentation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Resource Library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API Connectivity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cap="none" dirty="0" smtClean="0"/>
                <a:t>Responsive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498150" y="2662762"/>
            <a:ext cx="8228788" cy="9640955"/>
            <a:chOff x="4473972" y="0"/>
            <a:chExt cx="4157814" cy="4282150"/>
          </a:xfrm>
          <a:solidFill>
            <a:schemeClr val="bg2"/>
          </a:solidFill>
        </p:grpSpPr>
        <p:sp>
          <p:nvSpPr>
            <p:cNvPr id="12" name="Rounded Rectangle 11"/>
            <p:cNvSpPr/>
            <p:nvPr/>
          </p:nvSpPr>
          <p:spPr>
            <a:xfrm>
              <a:off x="4473972" y="0"/>
              <a:ext cx="4157814" cy="42821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634266" y="202033"/>
              <a:ext cx="3806684" cy="1082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200" kern="1200" cap="none" dirty="0" smtClean="0"/>
                <a:t>DS Power Apps</a:t>
              </a:r>
              <a:endParaRPr lang="en-US" sz="4200" kern="1200" cap="none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167112" y="5257063"/>
            <a:ext cx="5373021" cy="1445104"/>
            <a:chOff x="4828717" y="1096619"/>
            <a:chExt cx="3326251" cy="841271"/>
          </a:xfrm>
        </p:grpSpPr>
        <p:sp>
          <p:nvSpPr>
            <p:cNvPr id="15" name="Rounded Rectangle 14"/>
            <p:cNvSpPr/>
            <p:nvPr/>
          </p:nvSpPr>
          <p:spPr>
            <a:xfrm>
              <a:off x="4828717" y="1096619"/>
              <a:ext cx="3326251" cy="841271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853357" y="1121259"/>
              <a:ext cx="3276971" cy="791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cap="none" dirty="0" err="1" smtClean="0"/>
                <a:t>CapitalForecastDirect</a:t>
              </a:r>
              <a:endParaRPr lang="en-US" sz="3200" kern="1200" cap="none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167112" y="6917634"/>
            <a:ext cx="5333219" cy="1451113"/>
            <a:chOff x="4844017" y="2188860"/>
            <a:chExt cx="3326251" cy="841271"/>
          </a:xfrm>
        </p:grpSpPr>
        <p:sp>
          <p:nvSpPr>
            <p:cNvPr id="18" name="Rounded Rectangle 17"/>
            <p:cNvSpPr/>
            <p:nvPr/>
          </p:nvSpPr>
          <p:spPr>
            <a:xfrm>
              <a:off x="4844017" y="2188860"/>
              <a:ext cx="3326251" cy="841271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4868657" y="2188860"/>
              <a:ext cx="3276971" cy="816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cap="none" dirty="0" err="1" smtClean="0"/>
                <a:t>MaintenanceDirect</a:t>
              </a:r>
              <a:endParaRPr lang="en-US" sz="3200" kern="1200" cap="none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167112" y="8587409"/>
            <a:ext cx="5333219" cy="1285527"/>
            <a:chOff x="4851235" y="3198048"/>
            <a:chExt cx="3326251" cy="841271"/>
          </a:xfrm>
        </p:grpSpPr>
        <p:sp>
          <p:nvSpPr>
            <p:cNvPr id="21" name="Rounded Rectangle 20"/>
            <p:cNvSpPr/>
            <p:nvPr/>
          </p:nvSpPr>
          <p:spPr>
            <a:xfrm>
              <a:off x="4851235" y="3198048"/>
              <a:ext cx="3326251" cy="841271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875875" y="3222688"/>
              <a:ext cx="3276971" cy="791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cap="none" dirty="0" err="1" smtClean="0"/>
                <a:t>PMDirect</a:t>
              </a:r>
              <a:endParaRPr lang="en-US" sz="3200" kern="1200" cap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511040580"/>
      </p:ext>
    </p:extLst>
  </p:cSld>
  <p:clrMapOvr>
    <a:masterClrMapping/>
  </p:clrMapOvr>
  <p:transition spd="med" advTm="816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736" y="218379"/>
            <a:ext cx="17515186" cy="2553777"/>
          </a:xfrm>
        </p:spPr>
        <p:txBody>
          <a:bodyPr/>
          <a:lstStyle/>
          <a:p>
            <a:r>
              <a:rPr lang="en-US" dirty="0" smtClean="0"/>
              <a:t>Contracted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74736" y="1701788"/>
            <a:ext cx="21048133" cy="14465498"/>
          </a:xfrm>
        </p:spPr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4400" b="1" dirty="0" smtClean="0"/>
              <a:t>Alpha Facility Solutions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Nationwide provider of capital planning, FCA and maintenance management services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The FCA is just one component of the total CEFP project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Responsibilities: A/E Data Collection Tool, A/E training and FCA oversight, import and data validation, Facility Condition Reports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4400" b="1" dirty="0" smtClean="0"/>
              <a:t>Dude Solutions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SaaS Software provider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Responsibilities: Implement </a:t>
            </a:r>
            <a:r>
              <a:rPr lang="en-US" dirty="0" err="1" smtClean="0"/>
              <a:t>CapitalForecastDirect</a:t>
            </a:r>
            <a:r>
              <a:rPr lang="en-US" dirty="0" smtClean="0"/>
              <a:t> at each county. Configure and Implement Dude Solutions 360 to manage the CEFP process.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29489"/>
      </p:ext>
    </p:extLst>
  </p:cSld>
  <p:clrMapOvr>
    <a:masterClrMapping/>
  </p:clrMapOvr>
  <p:transition spd="med" advTm="8169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736" y="218379"/>
            <a:ext cx="17515186" cy="2553777"/>
          </a:xfrm>
        </p:spPr>
        <p:txBody>
          <a:bodyPr/>
          <a:lstStyle/>
          <a:p>
            <a:r>
              <a:rPr lang="en-US" dirty="0" smtClean="0"/>
              <a:t>Phase 1 Processes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74736" y="1701788"/>
            <a:ext cx="21771344" cy="11633954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4400" b="1" dirty="0" smtClean="0"/>
              <a:t>Alpha Facility Solutions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SBA will notify Alpha of A/E awarded contracts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Alpha will send A/E welcome email with unique credentials to access the Alpha FTP Site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webftp.alphafacilities.com</a:t>
            </a:r>
            <a:r>
              <a:rPr lang="en-US" u="sng" dirty="0" smtClean="0"/>
              <a:t> </a:t>
            </a:r>
            <a:r>
              <a:rPr lang="en-US" dirty="0" smtClean="0"/>
              <a:t>to download the latest version of the Data Collection Tool, instructions and training materials.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A/E will download Data Collection tool on appropriate device to conduct FCA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A/E will coordinate with the schools regarding schedule and process for completing the FCA and CEFP data gathering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Once data is gathered and validated, A/E will upload to the Alpha FTP Site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Alpha will use the data to prepare Facility Condition Report for the A/E firm to review and concur. Alpha will provide the report to the County.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02066"/>
      </p:ext>
    </p:extLst>
  </p:cSld>
  <p:clrMapOvr>
    <a:masterClrMapping/>
  </p:clrMapOvr>
  <p:transition spd="med" advTm="8169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736" y="218379"/>
            <a:ext cx="17515186" cy="2553777"/>
          </a:xfrm>
        </p:spPr>
        <p:txBody>
          <a:bodyPr/>
          <a:lstStyle/>
          <a:p>
            <a:r>
              <a:rPr lang="en-US" dirty="0" smtClean="0"/>
              <a:t>Phase 1 Processes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74736" y="1701788"/>
            <a:ext cx="9051024" cy="8494633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4400" b="1" dirty="0" smtClean="0"/>
              <a:t>Dude Solutions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/>
              <a:t>Alpha will import school FCA data into the County </a:t>
            </a:r>
            <a:r>
              <a:rPr lang="en-US" sz="3600" dirty="0" err="1" smtClean="0"/>
              <a:t>CapitalForecastDirect</a:t>
            </a:r>
            <a:r>
              <a:rPr lang="en-US" sz="3600" dirty="0" smtClean="0"/>
              <a:t> (CFD) accounts. Alpha &amp; Dude Solutions will validate the data.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/>
              <a:t>After the county CFD account is populated, Dude Solutions will schedule individual virtual webinar training with appropriate county contact to review their CFD Account.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4168922"/>
              </p:ext>
            </p:extLst>
          </p:nvPr>
        </p:nvGraphicFramePr>
        <p:xfrm>
          <a:off x="10525760" y="3239564"/>
          <a:ext cx="13096240" cy="653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4494" y="10721760"/>
            <a:ext cx="20006509" cy="21954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14400" lvl="1" indent="-457200" algn="l"/>
            <a:r>
              <a:rPr lang="en-US" dirty="0" smtClean="0">
                <a:solidFill>
                  <a:schemeClr val="accent1"/>
                </a:solidFill>
              </a:rPr>
              <a:t>3. </a:t>
            </a:r>
            <a:r>
              <a:rPr lang="en-US" sz="3600" cap="none" dirty="0" smtClean="0">
                <a:solidFill>
                  <a:schemeClr val="tx2"/>
                </a:solidFill>
              </a:rPr>
              <a:t>Dude Solutions will host weekly virtual group trainings for Dude                                                   Solutions 360. (Registration, File Library, CEFP process and document management)</a:t>
            </a:r>
          </a:p>
          <a:p>
            <a:pPr marL="0" marR="0" indent="0" algn="ctr" defTabSz="12858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ct val="125000"/>
              <a:buNone/>
              <a:tabLst/>
            </a:pPr>
            <a:endParaRPr kumimoji="0" lang="en-US" sz="2800" b="0" i="0" u="none" strike="noStrike" cap="all" spc="28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444444"/>
                </a:solidFill>
              </a:uFill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33988194"/>
      </p:ext>
    </p:extLst>
  </p:cSld>
  <p:clrMapOvr>
    <a:masterClrMapping/>
  </p:clrMapOvr>
  <p:transition spd="med" advTm="8169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274" y="3784006"/>
            <a:ext cx="17519452" cy="4895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Capital Forecast</a:t>
            </a:r>
            <a:br>
              <a:rPr lang="en-US" dirty="0" smtClean="0"/>
            </a:br>
            <a:r>
              <a:rPr lang="en-US" dirty="0" smtClean="0"/>
              <a:t>Direct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86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Placeholder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0" b="9300"/>
          <a:stretch>
            <a:fillRect/>
          </a:stretch>
        </p:blipFill>
        <p:spPr>
          <a:xfrm>
            <a:off x="1175494" y="3135868"/>
            <a:ext cx="21026052" cy="5903972"/>
          </a:xfrm>
          <a:custGeom>
            <a:avLst/>
            <a:gdLst>
              <a:gd name="T0" fmla="*/ 5351 w 6056"/>
              <a:gd name="T1" fmla="*/ 46 h 1837"/>
              <a:gd name="T2" fmla="*/ 4990 w 6056"/>
              <a:gd name="T3" fmla="*/ 87 h 1837"/>
              <a:gd name="T4" fmla="*/ 5433 w 6056"/>
              <a:gd name="T5" fmla="*/ 168 h 1837"/>
              <a:gd name="T6" fmla="*/ 5051 w 6056"/>
              <a:gd name="T7" fmla="*/ 224 h 1837"/>
              <a:gd name="T8" fmla="*/ 4578 w 6056"/>
              <a:gd name="T9" fmla="*/ 168 h 1837"/>
              <a:gd name="T10" fmla="*/ 4796 w 6056"/>
              <a:gd name="T11" fmla="*/ 255 h 1837"/>
              <a:gd name="T12" fmla="*/ 4290 w 6056"/>
              <a:gd name="T13" fmla="*/ 277 h 1837"/>
              <a:gd name="T14" fmla="*/ 3241 w 6056"/>
              <a:gd name="T15" fmla="*/ 292 h 1837"/>
              <a:gd name="T16" fmla="*/ 2600 w 6056"/>
              <a:gd name="T17" fmla="*/ 231 h 1837"/>
              <a:gd name="T18" fmla="*/ 2635 w 6056"/>
              <a:gd name="T19" fmla="*/ 194 h 1837"/>
              <a:gd name="T20" fmla="*/ 2513 w 6056"/>
              <a:gd name="T21" fmla="*/ 168 h 1837"/>
              <a:gd name="T22" fmla="*/ 2726 w 6056"/>
              <a:gd name="T23" fmla="*/ 112 h 1837"/>
              <a:gd name="T24" fmla="*/ 2754 w 6056"/>
              <a:gd name="T25" fmla="*/ 29 h 1837"/>
              <a:gd name="T26" fmla="*/ 1817 w 6056"/>
              <a:gd name="T27" fmla="*/ 14 h 1837"/>
              <a:gd name="T28" fmla="*/ 1176 w 6056"/>
              <a:gd name="T29" fmla="*/ 80 h 1837"/>
              <a:gd name="T30" fmla="*/ 359 w 6056"/>
              <a:gd name="T31" fmla="*/ 153 h 1837"/>
              <a:gd name="T32" fmla="*/ 192 w 6056"/>
              <a:gd name="T33" fmla="*/ 255 h 1837"/>
              <a:gd name="T34" fmla="*/ 22 w 6056"/>
              <a:gd name="T35" fmla="*/ 460 h 1837"/>
              <a:gd name="T36" fmla="*/ 450 w 6056"/>
              <a:gd name="T37" fmla="*/ 525 h 1837"/>
              <a:gd name="T38" fmla="*/ 553 w 6056"/>
              <a:gd name="T39" fmla="*/ 552 h 1837"/>
              <a:gd name="T40" fmla="*/ 506 w 6056"/>
              <a:gd name="T41" fmla="*/ 693 h 1837"/>
              <a:gd name="T42" fmla="*/ 534 w 6056"/>
              <a:gd name="T43" fmla="*/ 944 h 1837"/>
              <a:gd name="T44" fmla="*/ 143 w 6056"/>
              <a:gd name="T45" fmla="*/ 1294 h 1837"/>
              <a:gd name="T46" fmla="*/ 502 w 6056"/>
              <a:gd name="T47" fmla="*/ 1576 h 1837"/>
              <a:gd name="T48" fmla="*/ 1017 w 6056"/>
              <a:gd name="T49" fmla="*/ 1778 h 1837"/>
              <a:gd name="T50" fmla="*/ 2761 w 6056"/>
              <a:gd name="T51" fmla="*/ 1730 h 1837"/>
              <a:gd name="T52" fmla="*/ 3007 w 6056"/>
              <a:gd name="T53" fmla="*/ 1676 h 1837"/>
              <a:gd name="T54" fmla="*/ 3782 w 6056"/>
              <a:gd name="T55" fmla="*/ 1589 h 1837"/>
              <a:gd name="T56" fmla="*/ 4393 w 6056"/>
              <a:gd name="T57" fmla="*/ 1586 h 1837"/>
              <a:gd name="T58" fmla="*/ 4857 w 6056"/>
              <a:gd name="T59" fmla="*/ 1494 h 1837"/>
              <a:gd name="T60" fmla="*/ 5313 w 6056"/>
              <a:gd name="T61" fmla="*/ 1207 h 1837"/>
              <a:gd name="T62" fmla="*/ 5899 w 6056"/>
              <a:gd name="T63" fmla="*/ 1046 h 1837"/>
              <a:gd name="T64" fmla="*/ 5477 w 6056"/>
              <a:gd name="T65" fmla="*/ 915 h 1837"/>
              <a:gd name="T66" fmla="*/ 5611 w 6056"/>
              <a:gd name="T67" fmla="*/ 805 h 1837"/>
              <a:gd name="T68" fmla="*/ 5395 w 6056"/>
              <a:gd name="T69" fmla="*/ 803 h 1837"/>
              <a:gd name="T70" fmla="*/ 5152 w 6056"/>
              <a:gd name="T71" fmla="*/ 817 h 1837"/>
              <a:gd name="T72" fmla="*/ 5313 w 6056"/>
              <a:gd name="T73" fmla="*/ 790 h 1837"/>
              <a:gd name="T74" fmla="*/ 5126 w 6056"/>
              <a:gd name="T75" fmla="*/ 627 h 1837"/>
              <a:gd name="T76" fmla="*/ 5166 w 6056"/>
              <a:gd name="T77" fmla="*/ 535 h 1837"/>
              <a:gd name="T78" fmla="*/ 5468 w 6056"/>
              <a:gd name="T79" fmla="*/ 382 h 1837"/>
              <a:gd name="T80" fmla="*/ 5681 w 6056"/>
              <a:gd name="T81" fmla="*/ 250 h 1837"/>
              <a:gd name="T82" fmla="*/ 6056 w 6056"/>
              <a:gd name="T83" fmla="*/ 58 h 1837"/>
              <a:gd name="T84" fmla="*/ 272 w 6056"/>
              <a:gd name="T85" fmla="*/ 540 h 1837"/>
              <a:gd name="T86" fmla="*/ 1049 w 6056"/>
              <a:gd name="T87" fmla="*/ 387 h 1837"/>
              <a:gd name="T88" fmla="*/ 553 w 6056"/>
              <a:gd name="T89" fmla="*/ 601 h 1837"/>
              <a:gd name="T90" fmla="*/ 637 w 6056"/>
              <a:gd name="T91" fmla="*/ 907 h 1837"/>
              <a:gd name="T92" fmla="*/ 619 w 6056"/>
              <a:gd name="T93" fmla="*/ 501 h 1837"/>
              <a:gd name="T94" fmla="*/ 914 w 6056"/>
              <a:gd name="T95" fmla="*/ 469 h 1837"/>
              <a:gd name="T96" fmla="*/ 2977 w 6056"/>
              <a:gd name="T97" fmla="*/ 435 h 1837"/>
              <a:gd name="T98" fmla="*/ 3452 w 6056"/>
              <a:gd name="T99" fmla="*/ 418 h 1837"/>
              <a:gd name="T100" fmla="*/ 3620 w 6056"/>
              <a:gd name="T101" fmla="*/ 460 h 1837"/>
              <a:gd name="T102" fmla="*/ 3311 w 6056"/>
              <a:gd name="T103" fmla="*/ 1491 h 1837"/>
              <a:gd name="T104" fmla="*/ 3752 w 6056"/>
              <a:gd name="T105" fmla="*/ 1472 h 1837"/>
              <a:gd name="T106" fmla="*/ 3670 w 6056"/>
              <a:gd name="T107" fmla="*/ 581 h 1837"/>
              <a:gd name="T108" fmla="*/ 3831 w 6056"/>
              <a:gd name="T109" fmla="*/ 581 h 1837"/>
              <a:gd name="T110" fmla="*/ 4131 w 6056"/>
              <a:gd name="T111" fmla="*/ 1533 h 1837"/>
              <a:gd name="T112" fmla="*/ 5428 w 6056"/>
              <a:gd name="T113" fmla="*/ 871 h 1837"/>
              <a:gd name="T114" fmla="*/ 4669 w 6056"/>
              <a:gd name="T115" fmla="*/ 1182 h 1837"/>
              <a:gd name="T116" fmla="*/ 4876 w 6056"/>
              <a:gd name="T117" fmla="*/ 1180 h 1837"/>
              <a:gd name="T118" fmla="*/ 5138 w 6056"/>
              <a:gd name="T119" fmla="*/ 1238 h 1837"/>
              <a:gd name="T120" fmla="*/ 4943 w 6056"/>
              <a:gd name="T121" fmla="*/ 890 h 1837"/>
              <a:gd name="T122" fmla="*/ 5121 w 6056"/>
              <a:gd name="T123" fmla="*/ 35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56" h="1837">
                <a:moveTo>
                  <a:pt x="6056" y="58"/>
                </a:moveTo>
                <a:cubicBezTo>
                  <a:pt x="6056" y="56"/>
                  <a:pt x="6056" y="56"/>
                  <a:pt x="6056" y="56"/>
                </a:cubicBezTo>
                <a:cubicBezTo>
                  <a:pt x="5793" y="44"/>
                  <a:pt x="5531" y="31"/>
                  <a:pt x="5267" y="19"/>
                </a:cubicBezTo>
                <a:cubicBezTo>
                  <a:pt x="5267" y="22"/>
                  <a:pt x="5267" y="22"/>
                  <a:pt x="5267" y="24"/>
                </a:cubicBezTo>
                <a:cubicBezTo>
                  <a:pt x="5283" y="27"/>
                  <a:pt x="5302" y="29"/>
                  <a:pt x="5318" y="31"/>
                </a:cubicBezTo>
                <a:cubicBezTo>
                  <a:pt x="5318" y="34"/>
                  <a:pt x="5318" y="34"/>
                  <a:pt x="5316" y="36"/>
                </a:cubicBezTo>
                <a:cubicBezTo>
                  <a:pt x="5304" y="36"/>
                  <a:pt x="5290" y="36"/>
                  <a:pt x="5276" y="36"/>
                </a:cubicBezTo>
                <a:cubicBezTo>
                  <a:pt x="5276" y="39"/>
                  <a:pt x="5276" y="39"/>
                  <a:pt x="5276" y="39"/>
                </a:cubicBezTo>
                <a:cubicBezTo>
                  <a:pt x="5299" y="41"/>
                  <a:pt x="5325" y="44"/>
                  <a:pt x="5351" y="46"/>
                </a:cubicBezTo>
                <a:cubicBezTo>
                  <a:pt x="5351" y="51"/>
                  <a:pt x="5351" y="53"/>
                  <a:pt x="5351" y="58"/>
                </a:cubicBezTo>
                <a:cubicBezTo>
                  <a:pt x="5295" y="61"/>
                  <a:pt x="5238" y="41"/>
                  <a:pt x="5182" y="53"/>
                </a:cubicBezTo>
                <a:cubicBezTo>
                  <a:pt x="5189" y="56"/>
                  <a:pt x="5196" y="58"/>
                  <a:pt x="5206" y="61"/>
                </a:cubicBezTo>
                <a:cubicBezTo>
                  <a:pt x="5206" y="61"/>
                  <a:pt x="5206" y="61"/>
                  <a:pt x="5206" y="63"/>
                </a:cubicBezTo>
                <a:cubicBezTo>
                  <a:pt x="5140" y="63"/>
                  <a:pt x="5072" y="63"/>
                  <a:pt x="5007" y="63"/>
                </a:cubicBezTo>
                <a:cubicBezTo>
                  <a:pt x="5035" y="65"/>
                  <a:pt x="5063" y="68"/>
                  <a:pt x="5091" y="73"/>
                </a:cubicBezTo>
                <a:cubicBezTo>
                  <a:pt x="5091" y="75"/>
                  <a:pt x="5091" y="78"/>
                  <a:pt x="5091" y="80"/>
                </a:cubicBezTo>
                <a:cubicBezTo>
                  <a:pt x="5058" y="80"/>
                  <a:pt x="5023" y="80"/>
                  <a:pt x="4990" y="80"/>
                </a:cubicBezTo>
                <a:cubicBezTo>
                  <a:pt x="4990" y="82"/>
                  <a:pt x="4990" y="85"/>
                  <a:pt x="4990" y="87"/>
                </a:cubicBezTo>
                <a:cubicBezTo>
                  <a:pt x="5070" y="92"/>
                  <a:pt x="5147" y="95"/>
                  <a:pt x="5224" y="100"/>
                </a:cubicBezTo>
                <a:cubicBezTo>
                  <a:pt x="5224" y="102"/>
                  <a:pt x="5224" y="104"/>
                  <a:pt x="5224" y="104"/>
                </a:cubicBezTo>
                <a:cubicBezTo>
                  <a:pt x="5217" y="112"/>
                  <a:pt x="5208" y="117"/>
                  <a:pt x="5196" y="124"/>
                </a:cubicBezTo>
                <a:cubicBezTo>
                  <a:pt x="5243" y="124"/>
                  <a:pt x="5285" y="124"/>
                  <a:pt x="5325" y="124"/>
                </a:cubicBezTo>
                <a:cubicBezTo>
                  <a:pt x="5325" y="129"/>
                  <a:pt x="5325" y="131"/>
                  <a:pt x="5325" y="134"/>
                </a:cubicBezTo>
                <a:cubicBezTo>
                  <a:pt x="5257" y="138"/>
                  <a:pt x="5192" y="143"/>
                  <a:pt x="5124" y="148"/>
                </a:cubicBezTo>
                <a:cubicBezTo>
                  <a:pt x="5124" y="148"/>
                  <a:pt x="5124" y="148"/>
                  <a:pt x="5124" y="151"/>
                </a:cubicBezTo>
                <a:cubicBezTo>
                  <a:pt x="5227" y="153"/>
                  <a:pt x="5330" y="155"/>
                  <a:pt x="5433" y="160"/>
                </a:cubicBezTo>
                <a:cubicBezTo>
                  <a:pt x="5433" y="163"/>
                  <a:pt x="5433" y="165"/>
                  <a:pt x="5433" y="168"/>
                </a:cubicBezTo>
                <a:cubicBezTo>
                  <a:pt x="5349" y="175"/>
                  <a:pt x="5264" y="155"/>
                  <a:pt x="5182" y="180"/>
                </a:cubicBezTo>
                <a:cubicBezTo>
                  <a:pt x="5210" y="180"/>
                  <a:pt x="5238" y="177"/>
                  <a:pt x="5269" y="177"/>
                </a:cubicBezTo>
                <a:cubicBezTo>
                  <a:pt x="5297" y="177"/>
                  <a:pt x="5325" y="180"/>
                  <a:pt x="5353" y="182"/>
                </a:cubicBezTo>
                <a:cubicBezTo>
                  <a:pt x="5379" y="185"/>
                  <a:pt x="5407" y="187"/>
                  <a:pt x="5435" y="190"/>
                </a:cubicBezTo>
                <a:cubicBezTo>
                  <a:pt x="5435" y="192"/>
                  <a:pt x="5435" y="194"/>
                  <a:pt x="5433" y="197"/>
                </a:cubicBezTo>
                <a:cubicBezTo>
                  <a:pt x="5414" y="197"/>
                  <a:pt x="5398" y="197"/>
                  <a:pt x="5379" y="197"/>
                </a:cubicBezTo>
                <a:cubicBezTo>
                  <a:pt x="5360" y="197"/>
                  <a:pt x="5344" y="207"/>
                  <a:pt x="5330" y="209"/>
                </a:cubicBezTo>
                <a:cubicBezTo>
                  <a:pt x="5274" y="219"/>
                  <a:pt x="5217" y="224"/>
                  <a:pt x="5161" y="226"/>
                </a:cubicBezTo>
                <a:cubicBezTo>
                  <a:pt x="5124" y="228"/>
                  <a:pt x="5089" y="226"/>
                  <a:pt x="5051" y="224"/>
                </a:cubicBezTo>
                <a:cubicBezTo>
                  <a:pt x="5035" y="224"/>
                  <a:pt x="5018" y="221"/>
                  <a:pt x="5002" y="219"/>
                </a:cubicBezTo>
                <a:cubicBezTo>
                  <a:pt x="4972" y="211"/>
                  <a:pt x="4946" y="197"/>
                  <a:pt x="4913" y="192"/>
                </a:cubicBezTo>
                <a:cubicBezTo>
                  <a:pt x="4850" y="185"/>
                  <a:pt x="4789" y="163"/>
                  <a:pt x="4726" y="148"/>
                </a:cubicBezTo>
                <a:cubicBezTo>
                  <a:pt x="4702" y="143"/>
                  <a:pt x="4679" y="141"/>
                  <a:pt x="4658" y="138"/>
                </a:cubicBezTo>
                <a:cubicBezTo>
                  <a:pt x="4655" y="141"/>
                  <a:pt x="4655" y="143"/>
                  <a:pt x="4655" y="148"/>
                </a:cubicBezTo>
                <a:cubicBezTo>
                  <a:pt x="4679" y="151"/>
                  <a:pt x="4705" y="155"/>
                  <a:pt x="4730" y="160"/>
                </a:cubicBezTo>
                <a:cubicBezTo>
                  <a:pt x="4700" y="165"/>
                  <a:pt x="4674" y="165"/>
                  <a:pt x="4646" y="163"/>
                </a:cubicBezTo>
                <a:cubicBezTo>
                  <a:pt x="4639" y="163"/>
                  <a:pt x="4634" y="158"/>
                  <a:pt x="4627" y="153"/>
                </a:cubicBezTo>
                <a:cubicBezTo>
                  <a:pt x="4606" y="131"/>
                  <a:pt x="4590" y="136"/>
                  <a:pt x="4578" y="168"/>
                </a:cubicBezTo>
                <a:cubicBezTo>
                  <a:pt x="4630" y="177"/>
                  <a:pt x="4679" y="187"/>
                  <a:pt x="4728" y="197"/>
                </a:cubicBezTo>
                <a:cubicBezTo>
                  <a:pt x="4728" y="202"/>
                  <a:pt x="4728" y="204"/>
                  <a:pt x="4728" y="207"/>
                </a:cubicBezTo>
                <a:cubicBezTo>
                  <a:pt x="4662" y="192"/>
                  <a:pt x="4597" y="211"/>
                  <a:pt x="4529" y="197"/>
                </a:cubicBezTo>
                <a:cubicBezTo>
                  <a:pt x="4534" y="207"/>
                  <a:pt x="4536" y="214"/>
                  <a:pt x="4538" y="219"/>
                </a:cubicBezTo>
                <a:cubicBezTo>
                  <a:pt x="4508" y="216"/>
                  <a:pt x="4482" y="214"/>
                  <a:pt x="4452" y="209"/>
                </a:cubicBezTo>
                <a:cubicBezTo>
                  <a:pt x="4454" y="221"/>
                  <a:pt x="4454" y="228"/>
                  <a:pt x="4456" y="241"/>
                </a:cubicBezTo>
                <a:cubicBezTo>
                  <a:pt x="4475" y="241"/>
                  <a:pt x="4494" y="243"/>
                  <a:pt x="4510" y="241"/>
                </a:cubicBezTo>
                <a:cubicBezTo>
                  <a:pt x="4534" y="241"/>
                  <a:pt x="4555" y="238"/>
                  <a:pt x="4576" y="241"/>
                </a:cubicBezTo>
                <a:cubicBezTo>
                  <a:pt x="4648" y="245"/>
                  <a:pt x="4721" y="250"/>
                  <a:pt x="4796" y="255"/>
                </a:cubicBezTo>
                <a:cubicBezTo>
                  <a:pt x="4798" y="255"/>
                  <a:pt x="4801" y="255"/>
                  <a:pt x="4805" y="258"/>
                </a:cubicBezTo>
                <a:cubicBezTo>
                  <a:pt x="4770" y="282"/>
                  <a:pt x="4733" y="270"/>
                  <a:pt x="4698" y="270"/>
                </a:cubicBezTo>
                <a:cubicBezTo>
                  <a:pt x="4660" y="272"/>
                  <a:pt x="4623" y="265"/>
                  <a:pt x="4585" y="260"/>
                </a:cubicBezTo>
                <a:cubicBezTo>
                  <a:pt x="4585" y="265"/>
                  <a:pt x="4588" y="270"/>
                  <a:pt x="4588" y="275"/>
                </a:cubicBezTo>
                <a:cubicBezTo>
                  <a:pt x="4571" y="275"/>
                  <a:pt x="4555" y="270"/>
                  <a:pt x="4541" y="275"/>
                </a:cubicBezTo>
                <a:cubicBezTo>
                  <a:pt x="4506" y="289"/>
                  <a:pt x="4470" y="282"/>
                  <a:pt x="4435" y="272"/>
                </a:cubicBezTo>
                <a:cubicBezTo>
                  <a:pt x="4433" y="270"/>
                  <a:pt x="4428" y="272"/>
                  <a:pt x="4424" y="272"/>
                </a:cubicBezTo>
                <a:cubicBezTo>
                  <a:pt x="4426" y="277"/>
                  <a:pt x="4426" y="280"/>
                  <a:pt x="4428" y="287"/>
                </a:cubicBezTo>
                <a:cubicBezTo>
                  <a:pt x="4381" y="284"/>
                  <a:pt x="4335" y="280"/>
                  <a:pt x="4290" y="277"/>
                </a:cubicBezTo>
                <a:cubicBezTo>
                  <a:pt x="4208" y="275"/>
                  <a:pt x="4126" y="272"/>
                  <a:pt x="4044" y="270"/>
                </a:cubicBezTo>
                <a:cubicBezTo>
                  <a:pt x="4040" y="270"/>
                  <a:pt x="4030" y="270"/>
                  <a:pt x="4026" y="265"/>
                </a:cubicBezTo>
                <a:cubicBezTo>
                  <a:pt x="4009" y="250"/>
                  <a:pt x="3993" y="250"/>
                  <a:pt x="3976" y="267"/>
                </a:cubicBezTo>
                <a:cubicBezTo>
                  <a:pt x="3972" y="270"/>
                  <a:pt x="3962" y="270"/>
                  <a:pt x="3958" y="270"/>
                </a:cubicBezTo>
                <a:cubicBezTo>
                  <a:pt x="3815" y="272"/>
                  <a:pt x="3674" y="275"/>
                  <a:pt x="3534" y="277"/>
                </a:cubicBezTo>
                <a:cubicBezTo>
                  <a:pt x="3522" y="280"/>
                  <a:pt x="3510" y="282"/>
                  <a:pt x="3499" y="284"/>
                </a:cubicBezTo>
                <a:cubicBezTo>
                  <a:pt x="3478" y="289"/>
                  <a:pt x="3459" y="297"/>
                  <a:pt x="3440" y="299"/>
                </a:cubicBezTo>
                <a:cubicBezTo>
                  <a:pt x="3398" y="301"/>
                  <a:pt x="3356" y="299"/>
                  <a:pt x="3316" y="299"/>
                </a:cubicBezTo>
                <a:cubicBezTo>
                  <a:pt x="3290" y="297"/>
                  <a:pt x="3267" y="294"/>
                  <a:pt x="3241" y="292"/>
                </a:cubicBezTo>
                <a:cubicBezTo>
                  <a:pt x="3241" y="289"/>
                  <a:pt x="3241" y="287"/>
                  <a:pt x="3243" y="284"/>
                </a:cubicBezTo>
                <a:cubicBezTo>
                  <a:pt x="3309" y="284"/>
                  <a:pt x="3377" y="284"/>
                  <a:pt x="3445" y="284"/>
                </a:cubicBezTo>
                <a:cubicBezTo>
                  <a:pt x="3302" y="248"/>
                  <a:pt x="3159" y="292"/>
                  <a:pt x="3016" y="270"/>
                </a:cubicBezTo>
                <a:cubicBezTo>
                  <a:pt x="3063" y="270"/>
                  <a:pt x="3108" y="270"/>
                  <a:pt x="3152" y="270"/>
                </a:cubicBezTo>
                <a:cubicBezTo>
                  <a:pt x="3152" y="267"/>
                  <a:pt x="3152" y="265"/>
                  <a:pt x="3152" y="263"/>
                </a:cubicBezTo>
                <a:cubicBezTo>
                  <a:pt x="2878" y="263"/>
                  <a:pt x="2607" y="263"/>
                  <a:pt x="2335" y="263"/>
                </a:cubicBezTo>
                <a:cubicBezTo>
                  <a:pt x="2335" y="260"/>
                  <a:pt x="2335" y="255"/>
                  <a:pt x="2335" y="253"/>
                </a:cubicBezTo>
                <a:cubicBezTo>
                  <a:pt x="2389" y="248"/>
                  <a:pt x="2445" y="245"/>
                  <a:pt x="2499" y="241"/>
                </a:cubicBezTo>
                <a:cubicBezTo>
                  <a:pt x="2534" y="238"/>
                  <a:pt x="2569" y="253"/>
                  <a:pt x="2600" y="231"/>
                </a:cubicBezTo>
                <a:cubicBezTo>
                  <a:pt x="2604" y="228"/>
                  <a:pt x="2609" y="231"/>
                  <a:pt x="2611" y="231"/>
                </a:cubicBezTo>
                <a:cubicBezTo>
                  <a:pt x="2653" y="228"/>
                  <a:pt x="2696" y="228"/>
                  <a:pt x="2735" y="228"/>
                </a:cubicBezTo>
                <a:cubicBezTo>
                  <a:pt x="2932" y="224"/>
                  <a:pt x="3129" y="216"/>
                  <a:pt x="3323" y="211"/>
                </a:cubicBezTo>
                <a:cubicBezTo>
                  <a:pt x="3344" y="209"/>
                  <a:pt x="3363" y="204"/>
                  <a:pt x="3379" y="202"/>
                </a:cubicBezTo>
                <a:cubicBezTo>
                  <a:pt x="3311" y="197"/>
                  <a:pt x="3241" y="190"/>
                  <a:pt x="3169" y="190"/>
                </a:cubicBezTo>
                <a:cubicBezTo>
                  <a:pt x="3075" y="190"/>
                  <a:pt x="2981" y="197"/>
                  <a:pt x="2888" y="199"/>
                </a:cubicBezTo>
                <a:cubicBezTo>
                  <a:pt x="2866" y="199"/>
                  <a:pt x="2845" y="192"/>
                  <a:pt x="2824" y="192"/>
                </a:cubicBezTo>
                <a:cubicBezTo>
                  <a:pt x="2761" y="194"/>
                  <a:pt x="2698" y="199"/>
                  <a:pt x="2637" y="202"/>
                </a:cubicBezTo>
                <a:cubicBezTo>
                  <a:pt x="2635" y="199"/>
                  <a:pt x="2635" y="197"/>
                  <a:pt x="2635" y="194"/>
                </a:cubicBezTo>
                <a:cubicBezTo>
                  <a:pt x="2637" y="192"/>
                  <a:pt x="2639" y="190"/>
                  <a:pt x="2644" y="185"/>
                </a:cubicBezTo>
                <a:cubicBezTo>
                  <a:pt x="2623" y="185"/>
                  <a:pt x="2604" y="182"/>
                  <a:pt x="2588" y="185"/>
                </a:cubicBezTo>
                <a:cubicBezTo>
                  <a:pt x="2571" y="187"/>
                  <a:pt x="2553" y="194"/>
                  <a:pt x="2536" y="199"/>
                </a:cubicBezTo>
                <a:cubicBezTo>
                  <a:pt x="2536" y="197"/>
                  <a:pt x="2536" y="197"/>
                  <a:pt x="2536" y="194"/>
                </a:cubicBezTo>
                <a:cubicBezTo>
                  <a:pt x="2536" y="190"/>
                  <a:pt x="2539" y="187"/>
                  <a:pt x="2541" y="182"/>
                </a:cubicBezTo>
                <a:cubicBezTo>
                  <a:pt x="2461" y="190"/>
                  <a:pt x="2384" y="194"/>
                  <a:pt x="2307" y="202"/>
                </a:cubicBezTo>
                <a:cubicBezTo>
                  <a:pt x="2307" y="197"/>
                  <a:pt x="2307" y="194"/>
                  <a:pt x="2307" y="190"/>
                </a:cubicBezTo>
                <a:cubicBezTo>
                  <a:pt x="2340" y="185"/>
                  <a:pt x="2375" y="177"/>
                  <a:pt x="2408" y="175"/>
                </a:cubicBezTo>
                <a:cubicBezTo>
                  <a:pt x="2443" y="170"/>
                  <a:pt x="2478" y="170"/>
                  <a:pt x="2513" y="168"/>
                </a:cubicBezTo>
                <a:cubicBezTo>
                  <a:pt x="2548" y="165"/>
                  <a:pt x="2581" y="160"/>
                  <a:pt x="2616" y="158"/>
                </a:cubicBezTo>
                <a:cubicBezTo>
                  <a:pt x="2616" y="155"/>
                  <a:pt x="2616" y="151"/>
                  <a:pt x="2616" y="148"/>
                </a:cubicBezTo>
                <a:cubicBezTo>
                  <a:pt x="2487" y="158"/>
                  <a:pt x="2361" y="165"/>
                  <a:pt x="2232" y="175"/>
                </a:cubicBezTo>
                <a:cubicBezTo>
                  <a:pt x="2232" y="172"/>
                  <a:pt x="2232" y="170"/>
                  <a:pt x="2232" y="168"/>
                </a:cubicBezTo>
                <a:cubicBezTo>
                  <a:pt x="2246" y="163"/>
                  <a:pt x="2260" y="155"/>
                  <a:pt x="2276" y="153"/>
                </a:cubicBezTo>
                <a:cubicBezTo>
                  <a:pt x="2312" y="151"/>
                  <a:pt x="2347" y="148"/>
                  <a:pt x="2384" y="146"/>
                </a:cubicBezTo>
                <a:cubicBezTo>
                  <a:pt x="2457" y="141"/>
                  <a:pt x="2529" y="136"/>
                  <a:pt x="2604" y="131"/>
                </a:cubicBezTo>
                <a:cubicBezTo>
                  <a:pt x="2644" y="126"/>
                  <a:pt x="2686" y="121"/>
                  <a:pt x="2726" y="117"/>
                </a:cubicBezTo>
                <a:cubicBezTo>
                  <a:pt x="2726" y="114"/>
                  <a:pt x="2726" y="114"/>
                  <a:pt x="2726" y="112"/>
                </a:cubicBezTo>
                <a:cubicBezTo>
                  <a:pt x="2593" y="117"/>
                  <a:pt x="2461" y="124"/>
                  <a:pt x="2328" y="129"/>
                </a:cubicBezTo>
                <a:cubicBezTo>
                  <a:pt x="2328" y="126"/>
                  <a:pt x="2328" y="124"/>
                  <a:pt x="2328" y="121"/>
                </a:cubicBezTo>
                <a:cubicBezTo>
                  <a:pt x="2342" y="119"/>
                  <a:pt x="2358" y="119"/>
                  <a:pt x="2372" y="117"/>
                </a:cubicBezTo>
                <a:cubicBezTo>
                  <a:pt x="2415" y="114"/>
                  <a:pt x="2459" y="109"/>
                  <a:pt x="2504" y="104"/>
                </a:cubicBezTo>
                <a:cubicBezTo>
                  <a:pt x="2614" y="97"/>
                  <a:pt x="2726" y="90"/>
                  <a:pt x="2838" y="82"/>
                </a:cubicBezTo>
                <a:cubicBezTo>
                  <a:pt x="2857" y="80"/>
                  <a:pt x="2876" y="75"/>
                  <a:pt x="2892" y="73"/>
                </a:cubicBezTo>
                <a:cubicBezTo>
                  <a:pt x="2885" y="63"/>
                  <a:pt x="2883" y="56"/>
                  <a:pt x="2878" y="51"/>
                </a:cubicBezTo>
                <a:cubicBezTo>
                  <a:pt x="2874" y="48"/>
                  <a:pt x="2871" y="44"/>
                  <a:pt x="2866" y="44"/>
                </a:cubicBezTo>
                <a:cubicBezTo>
                  <a:pt x="2829" y="39"/>
                  <a:pt x="2792" y="31"/>
                  <a:pt x="2754" y="29"/>
                </a:cubicBezTo>
                <a:cubicBezTo>
                  <a:pt x="2712" y="27"/>
                  <a:pt x="2670" y="29"/>
                  <a:pt x="2625" y="29"/>
                </a:cubicBezTo>
                <a:cubicBezTo>
                  <a:pt x="2616" y="29"/>
                  <a:pt x="2604" y="27"/>
                  <a:pt x="2595" y="27"/>
                </a:cubicBezTo>
                <a:cubicBezTo>
                  <a:pt x="2595" y="24"/>
                  <a:pt x="2595" y="24"/>
                  <a:pt x="2595" y="22"/>
                </a:cubicBezTo>
                <a:cubicBezTo>
                  <a:pt x="2609" y="22"/>
                  <a:pt x="2625" y="22"/>
                  <a:pt x="2642" y="19"/>
                </a:cubicBezTo>
                <a:cubicBezTo>
                  <a:pt x="2642" y="17"/>
                  <a:pt x="2642" y="14"/>
                  <a:pt x="2642" y="12"/>
                </a:cubicBezTo>
                <a:cubicBezTo>
                  <a:pt x="2616" y="7"/>
                  <a:pt x="2593" y="0"/>
                  <a:pt x="2567" y="0"/>
                </a:cubicBezTo>
                <a:cubicBezTo>
                  <a:pt x="2354" y="5"/>
                  <a:pt x="2143" y="9"/>
                  <a:pt x="1930" y="14"/>
                </a:cubicBezTo>
                <a:cubicBezTo>
                  <a:pt x="1920" y="14"/>
                  <a:pt x="1911" y="17"/>
                  <a:pt x="1902" y="12"/>
                </a:cubicBezTo>
                <a:cubicBezTo>
                  <a:pt x="1874" y="2"/>
                  <a:pt x="1846" y="2"/>
                  <a:pt x="1817" y="14"/>
                </a:cubicBezTo>
                <a:cubicBezTo>
                  <a:pt x="1810" y="19"/>
                  <a:pt x="1801" y="17"/>
                  <a:pt x="1794" y="17"/>
                </a:cubicBezTo>
                <a:cubicBezTo>
                  <a:pt x="1768" y="14"/>
                  <a:pt x="1743" y="9"/>
                  <a:pt x="1714" y="12"/>
                </a:cubicBezTo>
                <a:cubicBezTo>
                  <a:pt x="1630" y="17"/>
                  <a:pt x="1546" y="24"/>
                  <a:pt x="1462" y="31"/>
                </a:cubicBezTo>
                <a:cubicBezTo>
                  <a:pt x="1438" y="34"/>
                  <a:pt x="1412" y="17"/>
                  <a:pt x="1391" y="41"/>
                </a:cubicBezTo>
                <a:cubicBezTo>
                  <a:pt x="1389" y="41"/>
                  <a:pt x="1384" y="41"/>
                  <a:pt x="1382" y="41"/>
                </a:cubicBezTo>
                <a:cubicBezTo>
                  <a:pt x="1330" y="41"/>
                  <a:pt x="1281" y="41"/>
                  <a:pt x="1230" y="46"/>
                </a:cubicBezTo>
                <a:cubicBezTo>
                  <a:pt x="1206" y="48"/>
                  <a:pt x="1183" y="56"/>
                  <a:pt x="1160" y="61"/>
                </a:cubicBezTo>
                <a:cubicBezTo>
                  <a:pt x="1157" y="63"/>
                  <a:pt x="1157" y="63"/>
                  <a:pt x="1157" y="63"/>
                </a:cubicBezTo>
                <a:cubicBezTo>
                  <a:pt x="1162" y="68"/>
                  <a:pt x="1167" y="70"/>
                  <a:pt x="1176" y="80"/>
                </a:cubicBezTo>
                <a:cubicBezTo>
                  <a:pt x="1160" y="80"/>
                  <a:pt x="1150" y="80"/>
                  <a:pt x="1141" y="80"/>
                </a:cubicBezTo>
                <a:cubicBezTo>
                  <a:pt x="1117" y="78"/>
                  <a:pt x="1092" y="70"/>
                  <a:pt x="1066" y="73"/>
                </a:cubicBezTo>
                <a:cubicBezTo>
                  <a:pt x="1014" y="78"/>
                  <a:pt x="963" y="90"/>
                  <a:pt x="909" y="97"/>
                </a:cubicBezTo>
                <a:cubicBezTo>
                  <a:pt x="846" y="104"/>
                  <a:pt x="783" y="109"/>
                  <a:pt x="719" y="117"/>
                </a:cubicBezTo>
                <a:cubicBezTo>
                  <a:pt x="710" y="117"/>
                  <a:pt x="701" y="114"/>
                  <a:pt x="691" y="114"/>
                </a:cubicBezTo>
                <a:cubicBezTo>
                  <a:pt x="691" y="112"/>
                  <a:pt x="691" y="112"/>
                  <a:pt x="691" y="109"/>
                </a:cubicBezTo>
                <a:cubicBezTo>
                  <a:pt x="780" y="97"/>
                  <a:pt x="869" y="85"/>
                  <a:pt x="956" y="73"/>
                </a:cubicBezTo>
                <a:cubicBezTo>
                  <a:pt x="956" y="73"/>
                  <a:pt x="956" y="70"/>
                  <a:pt x="956" y="68"/>
                </a:cubicBezTo>
                <a:cubicBezTo>
                  <a:pt x="914" y="70"/>
                  <a:pt x="396" y="126"/>
                  <a:pt x="359" y="153"/>
                </a:cubicBezTo>
                <a:cubicBezTo>
                  <a:pt x="368" y="165"/>
                  <a:pt x="373" y="165"/>
                  <a:pt x="387" y="158"/>
                </a:cubicBezTo>
                <a:cubicBezTo>
                  <a:pt x="403" y="151"/>
                  <a:pt x="420" y="146"/>
                  <a:pt x="436" y="155"/>
                </a:cubicBezTo>
                <a:cubicBezTo>
                  <a:pt x="406" y="165"/>
                  <a:pt x="375" y="170"/>
                  <a:pt x="345" y="175"/>
                </a:cubicBezTo>
                <a:cubicBezTo>
                  <a:pt x="317" y="182"/>
                  <a:pt x="284" y="170"/>
                  <a:pt x="258" y="197"/>
                </a:cubicBezTo>
                <a:cubicBezTo>
                  <a:pt x="281" y="194"/>
                  <a:pt x="305" y="192"/>
                  <a:pt x="328" y="187"/>
                </a:cubicBezTo>
                <a:cubicBezTo>
                  <a:pt x="267" y="233"/>
                  <a:pt x="190" y="202"/>
                  <a:pt x="129" y="238"/>
                </a:cubicBezTo>
                <a:cubicBezTo>
                  <a:pt x="129" y="243"/>
                  <a:pt x="132" y="248"/>
                  <a:pt x="132" y="248"/>
                </a:cubicBezTo>
                <a:cubicBezTo>
                  <a:pt x="155" y="248"/>
                  <a:pt x="174" y="248"/>
                  <a:pt x="190" y="248"/>
                </a:cubicBezTo>
                <a:cubicBezTo>
                  <a:pt x="192" y="250"/>
                  <a:pt x="192" y="253"/>
                  <a:pt x="192" y="255"/>
                </a:cubicBezTo>
                <a:cubicBezTo>
                  <a:pt x="176" y="263"/>
                  <a:pt x="162" y="270"/>
                  <a:pt x="146" y="280"/>
                </a:cubicBezTo>
                <a:cubicBezTo>
                  <a:pt x="160" y="287"/>
                  <a:pt x="169" y="294"/>
                  <a:pt x="183" y="304"/>
                </a:cubicBezTo>
                <a:cubicBezTo>
                  <a:pt x="122" y="323"/>
                  <a:pt x="66" y="340"/>
                  <a:pt x="12" y="357"/>
                </a:cubicBezTo>
                <a:cubicBezTo>
                  <a:pt x="12" y="360"/>
                  <a:pt x="12" y="362"/>
                  <a:pt x="12" y="365"/>
                </a:cubicBezTo>
                <a:cubicBezTo>
                  <a:pt x="26" y="365"/>
                  <a:pt x="38" y="365"/>
                  <a:pt x="47" y="365"/>
                </a:cubicBezTo>
                <a:cubicBezTo>
                  <a:pt x="36" y="379"/>
                  <a:pt x="24" y="394"/>
                  <a:pt x="14" y="409"/>
                </a:cubicBezTo>
                <a:cubicBezTo>
                  <a:pt x="17" y="411"/>
                  <a:pt x="17" y="411"/>
                  <a:pt x="19" y="413"/>
                </a:cubicBezTo>
                <a:cubicBezTo>
                  <a:pt x="12" y="413"/>
                  <a:pt x="3" y="413"/>
                  <a:pt x="0" y="413"/>
                </a:cubicBezTo>
                <a:cubicBezTo>
                  <a:pt x="7" y="428"/>
                  <a:pt x="14" y="445"/>
                  <a:pt x="22" y="460"/>
                </a:cubicBezTo>
                <a:cubicBezTo>
                  <a:pt x="26" y="467"/>
                  <a:pt x="33" y="472"/>
                  <a:pt x="38" y="477"/>
                </a:cubicBezTo>
                <a:cubicBezTo>
                  <a:pt x="52" y="486"/>
                  <a:pt x="73" y="491"/>
                  <a:pt x="80" y="506"/>
                </a:cubicBezTo>
                <a:cubicBezTo>
                  <a:pt x="89" y="523"/>
                  <a:pt x="103" y="523"/>
                  <a:pt x="118" y="528"/>
                </a:cubicBezTo>
                <a:cubicBezTo>
                  <a:pt x="143" y="533"/>
                  <a:pt x="171" y="533"/>
                  <a:pt x="192" y="545"/>
                </a:cubicBezTo>
                <a:cubicBezTo>
                  <a:pt x="228" y="564"/>
                  <a:pt x="258" y="554"/>
                  <a:pt x="288" y="537"/>
                </a:cubicBezTo>
                <a:cubicBezTo>
                  <a:pt x="305" y="528"/>
                  <a:pt x="324" y="530"/>
                  <a:pt x="342" y="545"/>
                </a:cubicBezTo>
                <a:cubicBezTo>
                  <a:pt x="335" y="552"/>
                  <a:pt x="331" y="557"/>
                  <a:pt x="326" y="562"/>
                </a:cubicBezTo>
                <a:cubicBezTo>
                  <a:pt x="326" y="564"/>
                  <a:pt x="326" y="567"/>
                  <a:pt x="328" y="567"/>
                </a:cubicBezTo>
                <a:cubicBezTo>
                  <a:pt x="368" y="554"/>
                  <a:pt x="410" y="540"/>
                  <a:pt x="450" y="525"/>
                </a:cubicBezTo>
                <a:cubicBezTo>
                  <a:pt x="464" y="523"/>
                  <a:pt x="476" y="520"/>
                  <a:pt x="487" y="518"/>
                </a:cubicBezTo>
                <a:cubicBezTo>
                  <a:pt x="497" y="516"/>
                  <a:pt x="506" y="516"/>
                  <a:pt x="518" y="513"/>
                </a:cubicBezTo>
                <a:cubicBezTo>
                  <a:pt x="527" y="513"/>
                  <a:pt x="539" y="511"/>
                  <a:pt x="548" y="508"/>
                </a:cubicBezTo>
                <a:cubicBezTo>
                  <a:pt x="548" y="511"/>
                  <a:pt x="548" y="513"/>
                  <a:pt x="548" y="516"/>
                </a:cubicBezTo>
                <a:cubicBezTo>
                  <a:pt x="541" y="518"/>
                  <a:pt x="532" y="523"/>
                  <a:pt x="525" y="528"/>
                </a:cubicBezTo>
                <a:cubicBezTo>
                  <a:pt x="525" y="528"/>
                  <a:pt x="527" y="530"/>
                  <a:pt x="527" y="533"/>
                </a:cubicBezTo>
                <a:cubicBezTo>
                  <a:pt x="541" y="530"/>
                  <a:pt x="555" y="528"/>
                  <a:pt x="569" y="528"/>
                </a:cubicBezTo>
                <a:cubicBezTo>
                  <a:pt x="572" y="530"/>
                  <a:pt x="572" y="533"/>
                  <a:pt x="574" y="535"/>
                </a:cubicBezTo>
                <a:cubicBezTo>
                  <a:pt x="567" y="540"/>
                  <a:pt x="562" y="550"/>
                  <a:pt x="553" y="552"/>
                </a:cubicBezTo>
                <a:cubicBezTo>
                  <a:pt x="530" y="567"/>
                  <a:pt x="495" y="562"/>
                  <a:pt x="476" y="593"/>
                </a:cubicBezTo>
                <a:cubicBezTo>
                  <a:pt x="473" y="596"/>
                  <a:pt x="466" y="598"/>
                  <a:pt x="462" y="598"/>
                </a:cubicBezTo>
                <a:cubicBezTo>
                  <a:pt x="452" y="601"/>
                  <a:pt x="441" y="601"/>
                  <a:pt x="429" y="601"/>
                </a:cubicBezTo>
                <a:cubicBezTo>
                  <a:pt x="443" y="630"/>
                  <a:pt x="464" y="610"/>
                  <a:pt x="483" y="610"/>
                </a:cubicBezTo>
                <a:cubicBezTo>
                  <a:pt x="473" y="620"/>
                  <a:pt x="469" y="627"/>
                  <a:pt x="462" y="637"/>
                </a:cubicBezTo>
                <a:cubicBezTo>
                  <a:pt x="464" y="637"/>
                  <a:pt x="466" y="640"/>
                  <a:pt x="469" y="640"/>
                </a:cubicBezTo>
                <a:cubicBezTo>
                  <a:pt x="492" y="632"/>
                  <a:pt x="506" y="635"/>
                  <a:pt x="513" y="647"/>
                </a:cubicBezTo>
                <a:cubicBezTo>
                  <a:pt x="502" y="654"/>
                  <a:pt x="490" y="662"/>
                  <a:pt x="478" y="669"/>
                </a:cubicBezTo>
                <a:cubicBezTo>
                  <a:pt x="487" y="679"/>
                  <a:pt x="497" y="686"/>
                  <a:pt x="506" y="693"/>
                </a:cubicBezTo>
                <a:cubicBezTo>
                  <a:pt x="457" y="713"/>
                  <a:pt x="413" y="730"/>
                  <a:pt x="368" y="747"/>
                </a:cubicBezTo>
                <a:cubicBezTo>
                  <a:pt x="368" y="749"/>
                  <a:pt x="368" y="752"/>
                  <a:pt x="370" y="752"/>
                </a:cubicBezTo>
                <a:cubicBezTo>
                  <a:pt x="377" y="754"/>
                  <a:pt x="387" y="754"/>
                  <a:pt x="394" y="754"/>
                </a:cubicBezTo>
                <a:cubicBezTo>
                  <a:pt x="384" y="771"/>
                  <a:pt x="377" y="786"/>
                  <a:pt x="366" y="803"/>
                </a:cubicBezTo>
                <a:cubicBezTo>
                  <a:pt x="363" y="803"/>
                  <a:pt x="356" y="805"/>
                  <a:pt x="354" y="805"/>
                </a:cubicBezTo>
                <a:cubicBezTo>
                  <a:pt x="359" y="817"/>
                  <a:pt x="366" y="829"/>
                  <a:pt x="373" y="839"/>
                </a:cubicBezTo>
                <a:cubicBezTo>
                  <a:pt x="377" y="851"/>
                  <a:pt x="384" y="861"/>
                  <a:pt x="394" y="871"/>
                </a:cubicBezTo>
                <a:cubicBezTo>
                  <a:pt x="406" y="883"/>
                  <a:pt x="420" y="895"/>
                  <a:pt x="436" y="915"/>
                </a:cubicBezTo>
                <a:cubicBezTo>
                  <a:pt x="464" y="922"/>
                  <a:pt x="499" y="934"/>
                  <a:pt x="534" y="944"/>
                </a:cubicBezTo>
                <a:cubicBezTo>
                  <a:pt x="534" y="946"/>
                  <a:pt x="534" y="949"/>
                  <a:pt x="534" y="951"/>
                </a:cubicBezTo>
                <a:cubicBezTo>
                  <a:pt x="530" y="954"/>
                  <a:pt x="523" y="956"/>
                  <a:pt x="518" y="956"/>
                </a:cubicBezTo>
                <a:cubicBezTo>
                  <a:pt x="464" y="963"/>
                  <a:pt x="410" y="968"/>
                  <a:pt x="359" y="973"/>
                </a:cubicBezTo>
                <a:cubicBezTo>
                  <a:pt x="342" y="975"/>
                  <a:pt x="326" y="983"/>
                  <a:pt x="312" y="990"/>
                </a:cubicBezTo>
                <a:cubicBezTo>
                  <a:pt x="293" y="997"/>
                  <a:pt x="274" y="1012"/>
                  <a:pt x="253" y="1014"/>
                </a:cubicBezTo>
                <a:cubicBezTo>
                  <a:pt x="209" y="1019"/>
                  <a:pt x="183" y="1046"/>
                  <a:pt x="157" y="1082"/>
                </a:cubicBezTo>
                <a:cubicBezTo>
                  <a:pt x="134" y="1114"/>
                  <a:pt x="113" y="1146"/>
                  <a:pt x="75" y="1163"/>
                </a:cubicBezTo>
                <a:cubicBezTo>
                  <a:pt x="47" y="1172"/>
                  <a:pt x="40" y="1194"/>
                  <a:pt x="52" y="1221"/>
                </a:cubicBezTo>
                <a:cubicBezTo>
                  <a:pt x="68" y="1258"/>
                  <a:pt x="103" y="1287"/>
                  <a:pt x="143" y="1294"/>
                </a:cubicBezTo>
                <a:cubicBezTo>
                  <a:pt x="181" y="1301"/>
                  <a:pt x="223" y="1297"/>
                  <a:pt x="265" y="1292"/>
                </a:cubicBezTo>
                <a:cubicBezTo>
                  <a:pt x="338" y="1284"/>
                  <a:pt x="410" y="1270"/>
                  <a:pt x="485" y="1260"/>
                </a:cubicBezTo>
                <a:cubicBezTo>
                  <a:pt x="495" y="1258"/>
                  <a:pt x="506" y="1260"/>
                  <a:pt x="523" y="1258"/>
                </a:cubicBezTo>
                <a:cubicBezTo>
                  <a:pt x="483" y="1292"/>
                  <a:pt x="483" y="1292"/>
                  <a:pt x="485" y="1314"/>
                </a:cubicBezTo>
                <a:cubicBezTo>
                  <a:pt x="459" y="1335"/>
                  <a:pt x="436" y="1360"/>
                  <a:pt x="396" y="1353"/>
                </a:cubicBezTo>
                <a:cubicBezTo>
                  <a:pt x="399" y="1411"/>
                  <a:pt x="422" y="1460"/>
                  <a:pt x="457" y="1506"/>
                </a:cubicBezTo>
                <a:cubicBezTo>
                  <a:pt x="448" y="1508"/>
                  <a:pt x="441" y="1508"/>
                  <a:pt x="427" y="1513"/>
                </a:cubicBezTo>
                <a:cubicBezTo>
                  <a:pt x="459" y="1533"/>
                  <a:pt x="487" y="1552"/>
                  <a:pt x="516" y="1572"/>
                </a:cubicBezTo>
                <a:cubicBezTo>
                  <a:pt x="509" y="1574"/>
                  <a:pt x="506" y="1574"/>
                  <a:pt x="502" y="1576"/>
                </a:cubicBezTo>
                <a:cubicBezTo>
                  <a:pt x="502" y="1579"/>
                  <a:pt x="502" y="1581"/>
                  <a:pt x="499" y="1584"/>
                </a:cubicBezTo>
                <a:cubicBezTo>
                  <a:pt x="541" y="1606"/>
                  <a:pt x="581" y="1627"/>
                  <a:pt x="623" y="1649"/>
                </a:cubicBezTo>
                <a:cubicBezTo>
                  <a:pt x="628" y="1652"/>
                  <a:pt x="637" y="1654"/>
                  <a:pt x="637" y="1659"/>
                </a:cubicBezTo>
                <a:cubicBezTo>
                  <a:pt x="642" y="1676"/>
                  <a:pt x="654" y="1674"/>
                  <a:pt x="665" y="1676"/>
                </a:cubicBezTo>
                <a:cubicBezTo>
                  <a:pt x="694" y="1683"/>
                  <a:pt x="722" y="1691"/>
                  <a:pt x="740" y="1720"/>
                </a:cubicBezTo>
                <a:cubicBezTo>
                  <a:pt x="745" y="1722"/>
                  <a:pt x="752" y="1725"/>
                  <a:pt x="759" y="1727"/>
                </a:cubicBezTo>
                <a:cubicBezTo>
                  <a:pt x="792" y="1732"/>
                  <a:pt x="825" y="1735"/>
                  <a:pt x="857" y="1744"/>
                </a:cubicBezTo>
                <a:cubicBezTo>
                  <a:pt x="888" y="1754"/>
                  <a:pt x="921" y="1739"/>
                  <a:pt x="949" y="1764"/>
                </a:cubicBezTo>
                <a:cubicBezTo>
                  <a:pt x="967" y="1776"/>
                  <a:pt x="996" y="1771"/>
                  <a:pt x="1017" y="1778"/>
                </a:cubicBezTo>
                <a:cubicBezTo>
                  <a:pt x="1075" y="1800"/>
                  <a:pt x="1138" y="1793"/>
                  <a:pt x="1192" y="1829"/>
                </a:cubicBezTo>
                <a:cubicBezTo>
                  <a:pt x="1197" y="1832"/>
                  <a:pt x="1204" y="1832"/>
                  <a:pt x="1209" y="1832"/>
                </a:cubicBezTo>
                <a:cubicBezTo>
                  <a:pt x="1267" y="1834"/>
                  <a:pt x="1328" y="1837"/>
                  <a:pt x="1387" y="1834"/>
                </a:cubicBezTo>
                <a:cubicBezTo>
                  <a:pt x="1494" y="1832"/>
                  <a:pt x="1604" y="1825"/>
                  <a:pt x="1712" y="1815"/>
                </a:cubicBezTo>
                <a:cubicBezTo>
                  <a:pt x="1801" y="1808"/>
                  <a:pt x="1892" y="1822"/>
                  <a:pt x="1979" y="1786"/>
                </a:cubicBezTo>
                <a:cubicBezTo>
                  <a:pt x="2007" y="1773"/>
                  <a:pt x="2042" y="1773"/>
                  <a:pt x="2073" y="1771"/>
                </a:cubicBezTo>
                <a:cubicBezTo>
                  <a:pt x="2141" y="1766"/>
                  <a:pt x="2209" y="1764"/>
                  <a:pt x="2274" y="1759"/>
                </a:cubicBezTo>
                <a:cubicBezTo>
                  <a:pt x="2321" y="1756"/>
                  <a:pt x="2368" y="1744"/>
                  <a:pt x="2415" y="1742"/>
                </a:cubicBezTo>
                <a:cubicBezTo>
                  <a:pt x="2529" y="1737"/>
                  <a:pt x="2646" y="1737"/>
                  <a:pt x="2761" y="1730"/>
                </a:cubicBezTo>
                <a:cubicBezTo>
                  <a:pt x="2836" y="1725"/>
                  <a:pt x="2913" y="1739"/>
                  <a:pt x="2991" y="1725"/>
                </a:cubicBezTo>
                <a:cubicBezTo>
                  <a:pt x="3023" y="1720"/>
                  <a:pt x="3056" y="1720"/>
                  <a:pt x="3087" y="1717"/>
                </a:cubicBezTo>
                <a:cubicBezTo>
                  <a:pt x="3080" y="1715"/>
                  <a:pt x="3073" y="1713"/>
                  <a:pt x="3068" y="1715"/>
                </a:cubicBezTo>
                <a:cubicBezTo>
                  <a:pt x="3035" y="1715"/>
                  <a:pt x="3002" y="1720"/>
                  <a:pt x="2970" y="1720"/>
                </a:cubicBezTo>
                <a:cubicBezTo>
                  <a:pt x="2850" y="1720"/>
                  <a:pt x="2731" y="1720"/>
                  <a:pt x="2611" y="1717"/>
                </a:cubicBezTo>
                <a:cubicBezTo>
                  <a:pt x="2595" y="1717"/>
                  <a:pt x="2578" y="1715"/>
                  <a:pt x="2562" y="1713"/>
                </a:cubicBezTo>
                <a:cubicBezTo>
                  <a:pt x="2557" y="1713"/>
                  <a:pt x="2550" y="1708"/>
                  <a:pt x="2543" y="1705"/>
                </a:cubicBezTo>
                <a:cubicBezTo>
                  <a:pt x="2593" y="1683"/>
                  <a:pt x="2644" y="1713"/>
                  <a:pt x="2689" y="1683"/>
                </a:cubicBezTo>
                <a:cubicBezTo>
                  <a:pt x="2794" y="1681"/>
                  <a:pt x="2899" y="1679"/>
                  <a:pt x="3007" y="1676"/>
                </a:cubicBezTo>
                <a:cubicBezTo>
                  <a:pt x="3063" y="1676"/>
                  <a:pt x="3122" y="1679"/>
                  <a:pt x="3178" y="1676"/>
                </a:cubicBezTo>
                <a:cubicBezTo>
                  <a:pt x="3218" y="1676"/>
                  <a:pt x="3255" y="1671"/>
                  <a:pt x="3295" y="1669"/>
                </a:cubicBezTo>
                <a:cubicBezTo>
                  <a:pt x="3431" y="1664"/>
                  <a:pt x="3569" y="1662"/>
                  <a:pt x="3705" y="1654"/>
                </a:cubicBezTo>
                <a:cubicBezTo>
                  <a:pt x="3824" y="1649"/>
                  <a:pt x="3944" y="1640"/>
                  <a:pt x="4063" y="1632"/>
                </a:cubicBezTo>
                <a:cubicBezTo>
                  <a:pt x="4089" y="1630"/>
                  <a:pt x="4115" y="1623"/>
                  <a:pt x="4140" y="1620"/>
                </a:cubicBezTo>
                <a:cubicBezTo>
                  <a:pt x="4140" y="1618"/>
                  <a:pt x="4140" y="1615"/>
                  <a:pt x="4140" y="1613"/>
                </a:cubicBezTo>
                <a:cubicBezTo>
                  <a:pt x="3848" y="1613"/>
                  <a:pt x="3557" y="1623"/>
                  <a:pt x="3265" y="1606"/>
                </a:cubicBezTo>
                <a:cubicBezTo>
                  <a:pt x="3267" y="1603"/>
                  <a:pt x="3269" y="1603"/>
                  <a:pt x="3272" y="1603"/>
                </a:cubicBezTo>
                <a:cubicBezTo>
                  <a:pt x="3442" y="1598"/>
                  <a:pt x="3611" y="1593"/>
                  <a:pt x="3782" y="1589"/>
                </a:cubicBezTo>
                <a:cubicBezTo>
                  <a:pt x="3796" y="1589"/>
                  <a:pt x="3812" y="1596"/>
                  <a:pt x="3827" y="1593"/>
                </a:cubicBezTo>
                <a:cubicBezTo>
                  <a:pt x="3862" y="1593"/>
                  <a:pt x="3894" y="1586"/>
                  <a:pt x="3930" y="1584"/>
                </a:cubicBezTo>
                <a:cubicBezTo>
                  <a:pt x="3958" y="1584"/>
                  <a:pt x="3986" y="1581"/>
                  <a:pt x="4011" y="1589"/>
                </a:cubicBezTo>
                <a:cubicBezTo>
                  <a:pt x="4028" y="1593"/>
                  <a:pt x="4040" y="1593"/>
                  <a:pt x="4056" y="1593"/>
                </a:cubicBezTo>
                <a:cubicBezTo>
                  <a:pt x="4077" y="1591"/>
                  <a:pt x="4098" y="1564"/>
                  <a:pt x="4117" y="1596"/>
                </a:cubicBezTo>
                <a:cubicBezTo>
                  <a:pt x="4117" y="1596"/>
                  <a:pt x="4124" y="1593"/>
                  <a:pt x="4129" y="1593"/>
                </a:cubicBezTo>
                <a:cubicBezTo>
                  <a:pt x="4138" y="1591"/>
                  <a:pt x="4145" y="1589"/>
                  <a:pt x="4152" y="1589"/>
                </a:cubicBezTo>
                <a:cubicBezTo>
                  <a:pt x="4213" y="1589"/>
                  <a:pt x="4276" y="1589"/>
                  <a:pt x="4337" y="1589"/>
                </a:cubicBezTo>
                <a:cubicBezTo>
                  <a:pt x="4356" y="1589"/>
                  <a:pt x="4374" y="1589"/>
                  <a:pt x="4393" y="1586"/>
                </a:cubicBezTo>
                <a:cubicBezTo>
                  <a:pt x="4508" y="1576"/>
                  <a:pt x="4623" y="1564"/>
                  <a:pt x="4737" y="1554"/>
                </a:cubicBezTo>
                <a:cubicBezTo>
                  <a:pt x="4742" y="1554"/>
                  <a:pt x="4747" y="1554"/>
                  <a:pt x="4749" y="1552"/>
                </a:cubicBezTo>
                <a:cubicBezTo>
                  <a:pt x="4770" y="1542"/>
                  <a:pt x="4791" y="1533"/>
                  <a:pt x="4812" y="1523"/>
                </a:cubicBezTo>
                <a:cubicBezTo>
                  <a:pt x="4815" y="1523"/>
                  <a:pt x="4815" y="1520"/>
                  <a:pt x="4815" y="1520"/>
                </a:cubicBezTo>
                <a:cubicBezTo>
                  <a:pt x="4772" y="1523"/>
                  <a:pt x="4730" y="1525"/>
                  <a:pt x="4688" y="1530"/>
                </a:cubicBezTo>
                <a:cubicBezTo>
                  <a:pt x="4688" y="1525"/>
                  <a:pt x="4688" y="1523"/>
                  <a:pt x="4688" y="1520"/>
                </a:cubicBezTo>
                <a:cubicBezTo>
                  <a:pt x="4709" y="1520"/>
                  <a:pt x="4730" y="1518"/>
                  <a:pt x="4751" y="1516"/>
                </a:cubicBezTo>
                <a:cubicBezTo>
                  <a:pt x="4768" y="1516"/>
                  <a:pt x="4784" y="1513"/>
                  <a:pt x="4798" y="1511"/>
                </a:cubicBezTo>
                <a:cubicBezTo>
                  <a:pt x="4819" y="1506"/>
                  <a:pt x="4838" y="1496"/>
                  <a:pt x="4857" y="1494"/>
                </a:cubicBezTo>
                <a:cubicBezTo>
                  <a:pt x="4950" y="1479"/>
                  <a:pt x="5046" y="1464"/>
                  <a:pt x="5135" y="1428"/>
                </a:cubicBezTo>
                <a:cubicBezTo>
                  <a:pt x="5152" y="1421"/>
                  <a:pt x="5166" y="1406"/>
                  <a:pt x="5185" y="1401"/>
                </a:cubicBezTo>
                <a:cubicBezTo>
                  <a:pt x="5245" y="1379"/>
                  <a:pt x="5309" y="1370"/>
                  <a:pt x="5370" y="1340"/>
                </a:cubicBezTo>
                <a:cubicBezTo>
                  <a:pt x="5414" y="1318"/>
                  <a:pt x="5466" y="1306"/>
                  <a:pt x="5519" y="1289"/>
                </a:cubicBezTo>
                <a:cubicBezTo>
                  <a:pt x="5512" y="1284"/>
                  <a:pt x="5505" y="1275"/>
                  <a:pt x="5498" y="1275"/>
                </a:cubicBezTo>
                <a:cubicBezTo>
                  <a:pt x="5437" y="1265"/>
                  <a:pt x="5374" y="1258"/>
                  <a:pt x="5311" y="1250"/>
                </a:cubicBezTo>
                <a:cubicBezTo>
                  <a:pt x="5276" y="1248"/>
                  <a:pt x="5243" y="1243"/>
                  <a:pt x="5208" y="1241"/>
                </a:cubicBezTo>
                <a:cubicBezTo>
                  <a:pt x="5241" y="1231"/>
                  <a:pt x="5267" y="1199"/>
                  <a:pt x="5304" y="1211"/>
                </a:cubicBezTo>
                <a:cubicBezTo>
                  <a:pt x="5306" y="1211"/>
                  <a:pt x="5313" y="1209"/>
                  <a:pt x="5313" y="1207"/>
                </a:cubicBezTo>
                <a:cubicBezTo>
                  <a:pt x="5323" y="1172"/>
                  <a:pt x="5356" y="1180"/>
                  <a:pt x="5379" y="1165"/>
                </a:cubicBezTo>
                <a:cubicBezTo>
                  <a:pt x="5398" y="1153"/>
                  <a:pt x="5428" y="1155"/>
                  <a:pt x="5454" y="1155"/>
                </a:cubicBezTo>
                <a:cubicBezTo>
                  <a:pt x="5512" y="1155"/>
                  <a:pt x="5573" y="1158"/>
                  <a:pt x="5634" y="1158"/>
                </a:cubicBezTo>
                <a:cubicBezTo>
                  <a:pt x="5648" y="1158"/>
                  <a:pt x="5662" y="1158"/>
                  <a:pt x="5676" y="1155"/>
                </a:cubicBezTo>
                <a:cubicBezTo>
                  <a:pt x="5765" y="1138"/>
                  <a:pt x="5852" y="1121"/>
                  <a:pt x="5941" y="1104"/>
                </a:cubicBezTo>
                <a:cubicBezTo>
                  <a:pt x="5971" y="1097"/>
                  <a:pt x="6002" y="1087"/>
                  <a:pt x="6035" y="1078"/>
                </a:cubicBezTo>
                <a:cubicBezTo>
                  <a:pt x="6035" y="1075"/>
                  <a:pt x="6032" y="1073"/>
                  <a:pt x="6032" y="1070"/>
                </a:cubicBezTo>
                <a:cubicBezTo>
                  <a:pt x="6023" y="1068"/>
                  <a:pt x="6011" y="1063"/>
                  <a:pt x="5999" y="1061"/>
                </a:cubicBezTo>
                <a:cubicBezTo>
                  <a:pt x="5967" y="1056"/>
                  <a:pt x="5932" y="1053"/>
                  <a:pt x="5899" y="1046"/>
                </a:cubicBezTo>
                <a:cubicBezTo>
                  <a:pt x="5887" y="1044"/>
                  <a:pt x="5875" y="1034"/>
                  <a:pt x="5864" y="1034"/>
                </a:cubicBezTo>
                <a:cubicBezTo>
                  <a:pt x="5826" y="1026"/>
                  <a:pt x="5786" y="1022"/>
                  <a:pt x="5749" y="1017"/>
                </a:cubicBezTo>
                <a:cubicBezTo>
                  <a:pt x="5648" y="1007"/>
                  <a:pt x="5550" y="992"/>
                  <a:pt x="5449" y="983"/>
                </a:cubicBezTo>
                <a:cubicBezTo>
                  <a:pt x="5430" y="980"/>
                  <a:pt x="5419" y="973"/>
                  <a:pt x="5407" y="949"/>
                </a:cubicBezTo>
                <a:cubicBezTo>
                  <a:pt x="5445" y="961"/>
                  <a:pt x="5477" y="973"/>
                  <a:pt x="5512" y="983"/>
                </a:cubicBezTo>
                <a:cubicBezTo>
                  <a:pt x="5512" y="980"/>
                  <a:pt x="5512" y="978"/>
                  <a:pt x="5515" y="975"/>
                </a:cubicBezTo>
                <a:cubicBezTo>
                  <a:pt x="5503" y="968"/>
                  <a:pt x="5491" y="961"/>
                  <a:pt x="5475" y="951"/>
                </a:cubicBezTo>
                <a:cubicBezTo>
                  <a:pt x="5487" y="946"/>
                  <a:pt x="5496" y="941"/>
                  <a:pt x="5508" y="936"/>
                </a:cubicBezTo>
                <a:cubicBezTo>
                  <a:pt x="5496" y="927"/>
                  <a:pt x="5487" y="922"/>
                  <a:pt x="5477" y="915"/>
                </a:cubicBezTo>
                <a:cubicBezTo>
                  <a:pt x="5480" y="912"/>
                  <a:pt x="5480" y="910"/>
                  <a:pt x="5480" y="907"/>
                </a:cubicBezTo>
                <a:cubicBezTo>
                  <a:pt x="5510" y="912"/>
                  <a:pt x="5541" y="917"/>
                  <a:pt x="5571" y="922"/>
                </a:cubicBezTo>
                <a:cubicBezTo>
                  <a:pt x="5571" y="919"/>
                  <a:pt x="5571" y="917"/>
                  <a:pt x="5573" y="912"/>
                </a:cubicBezTo>
                <a:cubicBezTo>
                  <a:pt x="5562" y="907"/>
                  <a:pt x="5552" y="902"/>
                  <a:pt x="5543" y="898"/>
                </a:cubicBezTo>
                <a:cubicBezTo>
                  <a:pt x="5583" y="890"/>
                  <a:pt x="5622" y="883"/>
                  <a:pt x="5662" y="878"/>
                </a:cubicBezTo>
                <a:cubicBezTo>
                  <a:pt x="5662" y="861"/>
                  <a:pt x="5665" y="851"/>
                  <a:pt x="5665" y="839"/>
                </a:cubicBezTo>
                <a:cubicBezTo>
                  <a:pt x="5653" y="837"/>
                  <a:pt x="5644" y="832"/>
                  <a:pt x="5634" y="827"/>
                </a:cubicBezTo>
                <a:cubicBezTo>
                  <a:pt x="5639" y="817"/>
                  <a:pt x="5641" y="808"/>
                  <a:pt x="5646" y="798"/>
                </a:cubicBezTo>
                <a:cubicBezTo>
                  <a:pt x="5632" y="800"/>
                  <a:pt x="5620" y="805"/>
                  <a:pt x="5611" y="805"/>
                </a:cubicBezTo>
                <a:cubicBezTo>
                  <a:pt x="5592" y="803"/>
                  <a:pt x="5576" y="800"/>
                  <a:pt x="5559" y="798"/>
                </a:cubicBezTo>
                <a:cubicBezTo>
                  <a:pt x="5552" y="795"/>
                  <a:pt x="5545" y="798"/>
                  <a:pt x="5543" y="793"/>
                </a:cubicBezTo>
                <a:cubicBezTo>
                  <a:pt x="5524" y="769"/>
                  <a:pt x="5498" y="761"/>
                  <a:pt x="5470" y="754"/>
                </a:cubicBezTo>
                <a:cubicBezTo>
                  <a:pt x="5452" y="749"/>
                  <a:pt x="5435" y="735"/>
                  <a:pt x="5419" y="727"/>
                </a:cubicBezTo>
                <a:cubicBezTo>
                  <a:pt x="5442" y="764"/>
                  <a:pt x="5494" y="764"/>
                  <a:pt x="5512" y="812"/>
                </a:cubicBezTo>
                <a:cubicBezTo>
                  <a:pt x="5505" y="812"/>
                  <a:pt x="5503" y="812"/>
                  <a:pt x="5498" y="812"/>
                </a:cubicBezTo>
                <a:cubicBezTo>
                  <a:pt x="5475" y="808"/>
                  <a:pt x="5447" y="820"/>
                  <a:pt x="5423" y="798"/>
                </a:cubicBezTo>
                <a:cubicBezTo>
                  <a:pt x="5419" y="793"/>
                  <a:pt x="5405" y="798"/>
                  <a:pt x="5395" y="798"/>
                </a:cubicBezTo>
                <a:cubicBezTo>
                  <a:pt x="5395" y="798"/>
                  <a:pt x="5395" y="800"/>
                  <a:pt x="5395" y="803"/>
                </a:cubicBezTo>
                <a:cubicBezTo>
                  <a:pt x="5414" y="812"/>
                  <a:pt x="5433" y="822"/>
                  <a:pt x="5452" y="834"/>
                </a:cubicBezTo>
                <a:cubicBezTo>
                  <a:pt x="5449" y="837"/>
                  <a:pt x="5449" y="837"/>
                  <a:pt x="5447" y="839"/>
                </a:cubicBezTo>
                <a:cubicBezTo>
                  <a:pt x="5423" y="839"/>
                  <a:pt x="5400" y="839"/>
                  <a:pt x="5374" y="839"/>
                </a:cubicBezTo>
                <a:cubicBezTo>
                  <a:pt x="5374" y="849"/>
                  <a:pt x="5372" y="859"/>
                  <a:pt x="5372" y="873"/>
                </a:cubicBezTo>
                <a:cubicBezTo>
                  <a:pt x="5339" y="861"/>
                  <a:pt x="5306" y="863"/>
                  <a:pt x="5283" y="878"/>
                </a:cubicBezTo>
                <a:cubicBezTo>
                  <a:pt x="5276" y="868"/>
                  <a:pt x="5271" y="861"/>
                  <a:pt x="5267" y="861"/>
                </a:cubicBezTo>
                <a:cubicBezTo>
                  <a:pt x="5252" y="856"/>
                  <a:pt x="5238" y="859"/>
                  <a:pt x="5224" y="856"/>
                </a:cubicBezTo>
                <a:cubicBezTo>
                  <a:pt x="5196" y="851"/>
                  <a:pt x="5168" y="849"/>
                  <a:pt x="5149" y="825"/>
                </a:cubicBezTo>
                <a:cubicBezTo>
                  <a:pt x="5149" y="822"/>
                  <a:pt x="5152" y="820"/>
                  <a:pt x="5152" y="817"/>
                </a:cubicBezTo>
                <a:cubicBezTo>
                  <a:pt x="5175" y="827"/>
                  <a:pt x="5199" y="834"/>
                  <a:pt x="5222" y="842"/>
                </a:cubicBezTo>
                <a:cubicBezTo>
                  <a:pt x="5201" y="812"/>
                  <a:pt x="5156" y="810"/>
                  <a:pt x="5145" y="766"/>
                </a:cubicBezTo>
                <a:cubicBezTo>
                  <a:pt x="5171" y="771"/>
                  <a:pt x="5194" y="776"/>
                  <a:pt x="5217" y="781"/>
                </a:cubicBezTo>
                <a:cubicBezTo>
                  <a:pt x="5238" y="786"/>
                  <a:pt x="5262" y="778"/>
                  <a:pt x="5278" y="805"/>
                </a:cubicBezTo>
                <a:cubicBezTo>
                  <a:pt x="5288" y="822"/>
                  <a:pt x="5316" y="827"/>
                  <a:pt x="5334" y="839"/>
                </a:cubicBezTo>
                <a:cubicBezTo>
                  <a:pt x="5327" y="842"/>
                  <a:pt x="5323" y="842"/>
                  <a:pt x="5313" y="844"/>
                </a:cubicBezTo>
                <a:cubicBezTo>
                  <a:pt x="5327" y="849"/>
                  <a:pt x="5334" y="854"/>
                  <a:pt x="5344" y="856"/>
                </a:cubicBezTo>
                <a:cubicBezTo>
                  <a:pt x="5356" y="825"/>
                  <a:pt x="5356" y="825"/>
                  <a:pt x="5320" y="808"/>
                </a:cubicBezTo>
                <a:cubicBezTo>
                  <a:pt x="5318" y="800"/>
                  <a:pt x="5318" y="793"/>
                  <a:pt x="5313" y="790"/>
                </a:cubicBezTo>
                <a:cubicBezTo>
                  <a:pt x="5290" y="783"/>
                  <a:pt x="5269" y="773"/>
                  <a:pt x="5245" y="769"/>
                </a:cubicBezTo>
                <a:cubicBezTo>
                  <a:pt x="5199" y="756"/>
                  <a:pt x="5147" y="764"/>
                  <a:pt x="5100" y="742"/>
                </a:cubicBezTo>
                <a:cubicBezTo>
                  <a:pt x="5077" y="730"/>
                  <a:pt x="5049" y="730"/>
                  <a:pt x="5025" y="722"/>
                </a:cubicBezTo>
                <a:cubicBezTo>
                  <a:pt x="5004" y="717"/>
                  <a:pt x="4983" y="710"/>
                  <a:pt x="4962" y="703"/>
                </a:cubicBezTo>
                <a:cubicBezTo>
                  <a:pt x="4962" y="703"/>
                  <a:pt x="4962" y="700"/>
                  <a:pt x="4964" y="698"/>
                </a:cubicBezTo>
                <a:cubicBezTo>
                  <a:pt x="5007" y="698"/>
                  <a:pt x="5046" y="698"/>
                  <a:pt x="5091" y="698"/>
                </a:cubicBezTo>
                <a:cubicBezTo>
                  <a:pt x="5058" y="691"/>
                  <a:pt x="5030" y="681"/>
                  <a:pt x="4997" y="671"/>
                </a:cubicBezTo>
                <a:cubicBezTo>
                  <a:pt x="5049" y="632"/>
                  <a:pt x="5107" y="662"/>
                  <a:pt x="5154" y="637"/>
                </a:cubicBezTo>
                <a:cubicBezTo>
                  <a:pt x="5147" y="637"/>
                  <a:pt x="5138" y="632"/>
                  <a:pt x="5126" y="627"/>
                </a:cubicBezTo>
                <a:cubicBezTo>
                  <a:pt x="5126" y="627"/>
                  <a:pt x="5126" y="625"/>
                  <a:pt x="5128" y="623"/>
                </a:cubicBezTo>
                <a:cubicBezTo>
                  <a:pt x="5138" y="623"/>
                  <a:pt x="5147" y="623"/>
                  <a:pt x="5154" y="620"/>
                </a:cubicBezTo>
                <a:cubicBezTo>
                  <a:pt x="5142" y="615"/>
                  <a:pt x="5131" y="613"/>
                  <a:pt x="5117" y="608"/>
                </a:cubicBezTo>
                <a:cubicBezTo>
                  <a:pt x="5105" y="606"/>
                  <a:pt x="5089" y="613"/>
                  <a:pt x="5089" y="589"/>
                </a:cubicBezTo>
                <a:cubicBezTo>
                  <a:pt x="5117" y="584"/>
                  <a:pt x="5142" y="576"/>
                  <a:pt x="5168" y="569"/>
                </a:cubicBezTo>
                <a:cubicBezTo>
                  <a:pt x="5168" y="562"/>
                  <a:pt x="5168" y="557"/>
                  <a:pt x="5168" y="547"/>
                </a:cubicBezTo>
                <a:cubicBezTo>
                  <a:pt x="5201" y="547"/>
                  <a:pt x="5231" y="545"/>
                  <a:pt x="5264" y="542"/>
                </a:cubicBezTo>
                <a:cubicBezTo>
                  <a:pt x="5264" y="540"/>
                  <a:pt x="5264" y="537"/>
                  <a:pt x="5264" y="535"/>
                </a:cubicBezTo>
                <a:cubicBezTo>
                  <a:pt x="5231" y="535"/>
                  <a:pt x="5201" y="535"/>
                  <a:pt x="5166" y="535"/>
                </a:cubicBezTo>
                <a:cubicBezTo>
                  <a:pt x="5182" y="489"/>
                  <a:pt x="5217" y="477"/>
                  <a:pt x="5252" y="457"/>
                </a:cubicBezTo>
                <a:cubicBezTo>
                  <a:pt x="5243" y="455"/>
                  <a:pt x="5236" y="452"/>
                  <a:pt x="5229" y="450"/>
                </a:cubicBezTo>
                <a:cubicBezTo>
                  <a:pt x="5252" y="421"/>
                  <a:pt x="5281" y="413"/>
                  <a:pt x="5313" y="416"/>
                </a:cubicBezTo>
                <a:cubicBezTo>
                  <a:pt x="5334" y="418"/>
                  <a:pt x="5358" y="418"/>
                  <a:pt x="5379" y="416"/>
                </a:cubicBezTo>
                <a:cubicBezTo>
                  <a:pt x="5391" y="416"/>
                  <a:pt x="5400" y="411"/>
                  <a:pt x="5412" y="409"/>
                </a:cubicBezTo>
                <a:cubicBezTo>
                  <a:pt x="5412" y="406"/>
                  <a:pt x="5412" y="404"/>
                  <a:pt x="5412" y="404"/>
                </a:cubicBezTo>
                <a:cubicBezTo>
                  <a:pt x="5400" y="401"/>
                  <a:pt x="5391" y="401"/>
                  <a:pt x="5379" y="401"/>
                </a:cubicBezTo>
                <a:cubicBezTo>
                  <a:pt x="5379" y="399"/>
                  <a:pt x="5379" y="396"/>
                  <a:pt x="5379" y="394"/>
                </a:cubicBezTo>
                <a:cubicBezTo>
                  <a:pt x="5409" y="389"/>
                  <a:pt x="5437" y="387"/>
                  <a:pt x="5468" y="382"/>
                </a:cubicBezTo>
                <a:cubicBezTo>
                  <a:pt x="5468" y="379"/>
                  <a:pt x="5468" y="374"/>
                  <a:pt x="5468" y="372"/>
                </a:cubicBezTo>
                <a:cubicBezTo>
                  <a:pt x="5421" y="365"/>
                  <a:pt x="5372" y="360"/>
                  <a:pt x="5325" y="353"/>
                </a:cubicBezTo>
                <a:cubicBezTo>
                  <a:pt x="5356" y="350"/>
                  <a:pt x="5386" y="343"/>
                  <a:pt x="5416" y="348"/>
                </a:cubicBezTo>
                <a:cubicBezTo>
                  <a:pt x="5468" y="353"/>
                  <a:pt x="5515" y="331"/>
                  <a:pt x="5566" y="323"/>
                </a:cubicBezTo>
                <a:cubicBezTo>
                  <a:pt x="5573" y="323"/>
                  <a:pt x="5583" y="318"/>
                  <a:pt x="5590" y="316"/>
                </a:cubicBezTo>
                <a:cubicBezTo>
                  <a:pt x="5590" y="314"/>
                  <a:pt x="5590" y="311"/>
                  <a:pt x="5590" y="311"/>
                </a:cubicBezTo>
                <a:cubicBezTo>
                  <a:pt x="5580" y="309"/>
                  <a:pt x="5573" y="306"/>
                  <a:pt x="5569" y="306"/>
                </a:cubicBezTo>
                <a:cubicBezTo>
                  <a:pt x="5585" y="299"/>
                  <a:pt x="5606" y="292"/>
                  <a:pt x="5625" y="284"/>
                </a:cubicBezTo>
                <a:cubicBezTo>
                  <a:pt x="5644" y="275"/>
                  <a:pt x="5662" y="263"/>
                  <a:pt x="5681" y="250"/>
                </a:cubicBezTo>
                <a:cubicBezTo>
                  <a:pt x="5688" y="245"/>
                  <a:pt x="5697" y="243"/>
                  <a:pt x="5700" y="236"/>
                </a:cubicBezTo>
                <a:cubicBezTo>
                  <a:pt x="5714" y="207"/>
                  <a:pt x="5742" y="197"/>
                  <a:pt x="5765" y="182"/>
                </a:cubicBezTo>
                <a:cubicBezTo>
                  <a:pt x="5800" y="165"/>
                  <a:pt x="5838" y="153"/>
                  <a:pt x="5864" y="129"/>
                </a:cubicBezTo>
                <a:cubicBezTo>
                  <a:pt x="5892" y="102"/>
                  <a:pt x="5920" y="97"/>
                  <a:pt x="5953" y="95"/>
                </a:cubicBezTo>
                <a:cubicBezTo>
                  <a:pt x="5978" y="92"/>
                  <a:pt x="6002" y="85"/>
                  <a:pt x="6028" y="80"/>
                </a:cubicBezTo>
                <a:cubicBezTo>
                  <a:pt x="6028" y="78"/>
                  <a:pt x="6028" y="75"/>
                  <a:pt x="6028" y="73"/>
                </a:cubicBezTo>
                <a:cubicBezTo>
                  <a:pt x="6018" y="68"/>
                  <a:pt x="6011" y="65"/>
                  <a:pt x="6002" y="63"/>
                </a:cubicBezTo>
                <a:cubicBezTo>
                  <a:pt x="6002" y="61"/>
                  <a:pt x="6002" y="58"/>
                  <a:pt x="6002" y="58"/>
                </a:cubicBezTo>
                <a:cubicBezTo>
                  <a:pt x="6021" y="58"/>
                  <a:pt x="6039" y="58"/>
                  <a:pt x="6056" y="58"/>
                </a:cubicBezTo>
                <a:close/>
                <a:moveTo>
                  <a:pt x="4552" y="228"/>
                </a:moveTo>
                <a:cubicBezTo>
                  <a:pt x="4552" y="224"/>
                  <a:pt x="4552" y="219"/>
                  <a:pt x="4552" y="216"/>
                </a:cubicBezTo>
                <a:cubicBezTo>
                  <a:pt x="4573" y="214"/>
                  <a:pt x="4592" y="211"/>
                  <a:pt x="4613" y="209"/>
                </a:cubicBezTo>
                <a:cubicBezTo>
                  <a:pt x="4613" y="211"/>
                  <a:pt x="4613" y="214"/>
                  <a:pt x="4616" y="216"/>
                </a:cubicBezTo>
                <a:cubicBezTo>
                  <a:pt x="4592" y="214"/>
                  <a:pt x="4576" y="243"/>
                  <a:pt x="4552" y="228"/>
                </a:cubicBezTo>
                <a:close/>
                <a:moveTo>
                  <a:pt x="127" y="486"/>
                </a:moveTo>
                <a:cubicBezTo>
                  <a:pt x="134" y="467"/>
                  <a:pt x="171" y="462"/>
                  <a:pt x="211" y="477"/>
                </a:cubicBezTo>
                <a:cubicBezTo>
                  <a:pt x="183" y="479"/>
                  <a:pt x="157" y="481"/>
                  <a:pt x="127" y="486"/>
                </a:cubicBezTo>
                <a:close/>
                <a:moveTo>
                  <a:pt x="272" y="540"/>
                </a:moveTo>
                <a:cubicBezTo>
                  <a:pt x="256" y="540"/>
                  <a:pt x="239" y="540"/>
                  <a:pt x="221" y="540"/>
                </a:cubicBezTo>
                <a:cubicBezTo>
                  <a:pt x="221" y="540"/>
                  <a:pt x="221" y="537"/>
                  <a:pt x="221" y="535"/>
                </a:cubicBezTo>
                <a:cubicBezTo>
                  <a:pt x="239" y="535"/>
                  <a:pt x="256" y="535"/>
                  <a:pt x="272" y="535"/>
                </a:cubicBezTo>
                <a:cubicBezTo>
                  <a:pt x="272" y="537"/>
                  <a:pt x="272" y="540"/>
                  <a:pt x="272" y="540"/>
                </a:cubicBezTo>
                <a:close/>
                <a:moveTo>
                  <a:pt x="459" y="878"/>
                </a:moveTo>
                <a:cubicBezTo>
                  <a:pt x="466" y="854"/>
                  <a:pt x="478" y="851"/>
                  <a:pt x="530" y="861"/>
                </a:cubicBezTo>
                <a:cubicBezTo>
                  <a:pt x="530" y="863"/>
                  <a:pt x="532" y="863"/>
                  <a:pt x="532" y="866"/>
                </a:cubicBezTo>
                <a:cubicBezTo>
                  <a:pt x="509" y="871"/>
                  <a:pt x="485" y="873"/>
                  <a:pt x="459" y="878"/>
                </a:cubicBezTo>
                <a:close/>
                <a:moveTo>
                  <a:pt x="1049" y="387"/>
                </a:moveTo>
                <a:cubicBezTo>
                  <a:pt x="1049" y="389"/>
                  <a:pt x="1052" y="394"/>
                  <a:pt x="1052" y="396"/>
                </a:cubicBezTo>
                <a:cubicBezTo>
                  <a:pt x="1035" y="399"/>
                  <a:pt x="1019" y="401"/>
                  <a:pt x="1005" y="404"/>
                </a:cubicBezTo>
                <a:cubicBezTo>
                  <a:pt x="1003" y="401"/>
                  <a:pt x="1003" y="399"/>
                  <a:pt x="1003" y="396"/>
                </a:cubicBezTo>
                <a:cubicBezTo>
                  <a:pt x="1019" y="391"/>
                  <a:pt x="1033" y="389"/>
                  <a:pt x="1049" y="387"/>
                </a:cubicBezTo>
                <a:close/>
                <a:moveTo>
                  <a:pt x="553" y="601"/>
                </a:moveTo>
                <a:cubicBezTo>
                  <a:pt x="572" y="596"/>
                  <a:pt x="588" y="591"/>
                  <a:pt x="607" y="586"/>
                </a:cubicBezTo>
                <a:cubicBezTo>
                  <a:pt x="607" y="589"/>
                  <a:pt x="607" y="593"/>
                  <a:pt x="609" y="596"/>
                </a:cubicBezTo>
                <a:cubicBezTo>
                  <a:pt x="591" y="601"/>
                  <a:pt x="574" y="606"/>
                  <a:pt x="555" y="610"/>
                </a:cubicBezTo>
                <a:cubicBezTo>
                  <a:pt x="555" y="608"/>
                  <a:pt x="555" y="606"/>
                  <a:pt x="553" y="601"/>
                </a:cubicBezTo>
                <a:close/>
                <a:moveTo>
                  <a:pt x="654" y="810"/>
                </a:moveTo>
                <a:cubicBezTo>
                  <a:pt x="649" y="817"/>
                  <a:pt x="649" y="829"/>
                  <a:pt x="642" y="832"/>
                </a:cubicBezTo>
                <a:cubicBezTo>
                  <a:pt x="619" y="844"/>
                  <a:pt x="619" y="842"/>
                  <a:pt x="616" y="871"/>
                </a:cubicBezTo>
                <a:cubicBezTo>
                  <a:pt x="609" y="871"/>
                  <a:pt x="602" y="871"/>
                  <a:pt x="598" y="871"/>
                </a:cubicBezTo>
                <a:cubicBezTo>
                  <a:pt x="586" y="825"/>
                  <a:pt x="602" y="808"/>
                  <a:pt x="654" y="810"/>
                </a:cubicBezTo>
                <a:close/>
                <a:moveTo>
                  <a:pt x="668" y="932"/>
                </a:moveTo>
                <a:cubicBezTo>
                  <a:pt x="637" y="939"/>
                  <a:pt x="607" y="944"/>
                  <a:pt x="569" y="951"/>
                </a:cubicBezTo>
                <a:cubicBezTo>
                  <a:pt x="591" y="934"/>
                  <a:pt x="605" y="917"/>
                  <a:pt x="630" y="932"/>
                </a:cubicBezTo>
                <a:cubicBezTo>
                  <a:pt x="633" y="922"/>
                  <a:pt x="635" y="915"/>
                  <a:pt x="637" y="907"/>
                </a:cubicBezTo>
                <a:cubicBezTo>
                  <a:pt x="658" y="910"/>
                  <a:pt x="675" y="907"/>
                  <a:pt x="672" y="878"/>
                </a:cubicBezTo>
                <a:cubicBezTo>
                  <a:pt x="672" y="876"/>
                  <a:pt x="677" y="871"/>
                  <a:pt x="682" y="871"/>
                </a:cubicBezTo>
                <a:cubicBezTo>
                  <a:pt x="684" y="871"/>
                  <a:pt x="691" y="873"/>
                  <a:pt x="694" y="876"/>
                </a:cubicBezTo>
                <a:cubicBezTo>
                  <a:pt x="703" y="895"/>
                  <a:pt x="689" y="927"/>
                  <a:pt x="668" y="932"/>
                </a:cubicBezTo>
                <a:close/>
                <a:moveTo>
                  <a:pt x="787" y="499"/>
                </a:moveTo>
                <a:cubicBezTo>
                  <a:pt x="771" y="499"/>
                  <a:pt x="752" y="491"/>
                  <a:pt x="743" y="516"/>
                </a:cubicBezTo>
                <a:cubicBezTo>
                  <a:pt x="740" y="523"/>
                  <a:pt x="722" y="523"/>
                  <a:pt x="705" y="525"/>
                </a:cubicBezTo>
                <a:cubicBezTo>
                  <a:pt x="715" y="516"/>
                  <a:pt x="722" y="511"/>
                  <a:pt x="733" y="501"/>
                </a:cubicBezTo>
                <a:cubicBezTo>
                  <a:pt x="691" y="501"/>
                  <a:pt x="654" y="523"/>
                  <a:pt x="619" y="501"/>
                </a:cubicBezTo>
                <a:cubicBezTo>
                  <a:pt x="675" y="494"/>
                  <a:pt x="729" y="467"/>
                  <a:pt x="790" y="472"/>
                </a:cubicBezTo>
                <a:cubicBezTo>
                  <a:pt x="783" y="474"/>
                  <a:pt x="775" y="479"/>
                  <a:pt x="771" y="484"/>
                </a:cubicBezTo>
                <a:cubicBezTo>
                  <a:pt x="771" y="486"/>
                  <a:pt x="771" y="486"/>
                  <a:pt x="771" y="489"/>
                </a:cubicBezTo>
                <a:cubicBezTo>
                  <a:pt x="783" y="489"/>
                  <a:pt x="794" y="489"/>
                  <a:pt x="806" y="489"/>
                </a:cubicBezTo>
                <a:cubicBezTo>
                  <a:pt x="808" y="491"/>
                  <a:pt x="808" y="494"/>
                  <a:pt x="808" y="494"/>
                </a:cubicBezTo>
                <a:cubicBezTo>
                  <a:pt x="801" y="496"/>
                  <a:pt x="794" y="496"/>
                  <a:pt x="787" y="499"/>
                </a:cubicBezTo>
                <a:close/>
                <a:moveTo>
                  <a:pt x="1066" y="467"/>
                </a:moveTo>
                <a:cubicBezTo>
                  <a:pt x="1056" y="467"/>
                  <a:pt x="1042" y="469"/>
                  <a:pt x="1028" y="469"/>
                </a:cubicBezTo>
                <a:cubicBezTo>
                  <a:pt x="991" y="469"/>
                  <a:pt x="953" y="469"/>
                  <a:pt x="914" y="469"/>
                </a:cubicBezTo>
                <a:cubicBezTo>
                  <a:pt x="907" y="469"/>
                  <a:pt x="897" y="462"/>
                  <a:pt x="893" y="479"/>
                </a:cubicBezTo>
                <a:cubicBezTo>
                  <a:pt x="893" y="489"/>
                  <a:pt x="853" y="479"/>
                  <a:pt x="846" y="472"/>
                </a:cubicBezTo>
                <a:cubicBezTo>
                  <a:pt x="839" y="462"/>
                  <a:pt x="825" y="457"/>
                  <a:pt x="815" y="450"/>
                </a:cubicBezTo>
                <a:cubicBezTo>
                  <a:pt x="827" y="445"/>
                  <a:pt x="839" y="440"/>
                  <a:pt x="853" y="435"/>
                </a:cubicBezTo>
                <a:cubicBezTo>
                  <a:pt x="864" y="452"/>
                  <a:pt x="881" y="447"/>
                  <a:pt x="897" y="443"/>
                </a:cubicBezTo>
                <a:cubicBezTo>
                  <a:pt x="918" y="435"/>
                  <a:pt x="939" y="426"/>
                  <a:pt x="958" y="426"/>
                </a:cubicBezTo>
                <a:cubicBezTo>
                  <a:pt x="998" y="423"/>
                  <a:pt x="1038" y="428"/>
                  <a:pt x="1075" y="428"/>
                </a:cubicBezTo>
                <a:cubicBezTo>
                  <a:pt x="1071" y="443"/>
                  <a:pt x="1068" y="452"/>
                  <a:pt x="1066" y="467"/>
                </a:cubicBezTo>
                <a:close/>
                <a:moveTo>
                  <a:pt x="2977" y="435"/>
                </a:moveTo>
                <a:cubicBezTo>
                  <a:pt x="3108" y="426"/>
                  <a:pt x="3239" y="416"/>
                  <a:pt x="3368" y="406"/>
                </a:cubicBezTo>
                <a:cubicBezTo>
                  <a:pt x="3368" y="411"/>
                  <a:pt x="3368" y="416"/>
                  <a:pt x="3368" y="421"/>
                </a:cubicBezTo>
                <a:cubicBezTo>
                  <a:pt x="3239" y="433"/>
                  <a:pt x="3108" y="445"/>
                  <a:pt x="2977" y="435"/>
                </a:cubicBezTo>
                <a:close/>
                <a:moveTo>
                  <a:pt x="3140" y="452"/>
                </a:moveTo>
                <a:cubicBezTo>
                  <a:pt x="3140" y="450"/>
                  <a:pt x="3140" y="447"/>
                  <a:pt x="3140" y="443"/>
                </a:cubicBezTo>
                <a:cubicBezTo>
                  <a:pt x="3248" y="443"/>
                  <a:pt x="3356" y="443"/>
                  <a:pt x="3464" y="443"/>
                </a:cubicBezTo>
                <a:cubicBezTo>
                  <a:pt x="3466" y="440"/>
                  <a:pt x="3466" y="438"/>
                  <a:pt x="3466" y="433"/>
                </a:cubicBezTo>
                <a:cubicBezTo>
                  <a:pt x="3459" y="433"/>
                  <a:pt x="3454" y="430"/>
                  <a:pt x="3445" y="430"/>
                </a:cubicBezTo>
                <a:cubicBezTo>
                  <a:pt x="3450" y="426"/>
                  <a:pt x="3452" y="418"/>
                  <a:pt x="3452" y="418"/>
                </a:cubicBezTo>
                <a:cubicBezTo>
                  <a:pt x="3478" y="426"/>
                  <a:pt x="3503" y="413"/>
                  <a:pt x="3529" y="430"/>
                </a:cubicBezTo>
                <a:cubicBezTo>
                  <a:pt x="3538" y="438"/>
                  <a:pt x="3560" y="430"/>
                  <a:pt x="3576" y="428"/>
                </a:cubicBezTo>
                <a:cubicBezTo>
                  <a:pt x="3571" y="426"/>
                  <a:pt x="3564" y="423"/>
                  <a:pt x="3560" y="421"/>
                </a:cubicBezTo>
                <a:cubicBezTo>
                  <a:pt x="3613" y="423"/>
                  <a:pt x="3667" y="401"/>
                  <a:pt x="3726" y="438"/>
                </a:cubicBezTo>
                <a:cubicBezTo>
                  <a:pt x="3660" y="438"/>
                  <a:pt x="3599" y="438"/>
                  <a:pt x="3538" y="438"/>
                </a:cubicBezTo>
                <a:cubicBezTo>
                  <a:pt x="3538" y="440"/>
                  <a:pt x="3538" y="443"/>
                  <a:pt x="3538" y="445"/>
                </a:cubicBezTo>
                <a:cubicBezTo>
                  <a:pt x="3581" y="445"/>
                  <a:pt x="3620" y="445"/>
                  <a:pt x="3663" y="445"/>
                </a:cubicBezTo>
                <a:cubicBezTo>
                  <a:pt x="3663" y="447"/>
                  <a:pt x="3663" y="450"/>
                  <a:pt x="3663" y="452"/>
                </a:cubicBezTo>
                <a:cubicBezTo>
                  <a:pt x="3649" y="455"/>
                  <a:pt x="3635" y="457"/>
                  <a:pt x="3620" y="460"/>
                </a:cubicBezTo>
                <a:cubicBezTo>
                  <a:pt x="3597" y="464"/>
                  <a:pt x="3576" y="467"/>
                  <a:pt x="3553" y="469"/>
                </a:cubicBezTo>
                <a:cubicBezTo>
                  <a:pt x="3522" y="472"/>
                  <a:pt x="3492" y="474"/>
                  <a:pt x="3461" y="474"/>
                </a:cubicBezTo>
                <a:cubicBezTo>
                  <a:pt x="3403" y="477"/>
                  <a:pt x="3342" y="481"/>
                  <a:pt x="3283" y="484"/>
                </a:cubicBezTo>
                <a:cubicBezTo>
                  <a:pt x="3276" y="484"/>
                  <a:pt x="3269" y="484"/>
                  <a:pt x="3262" y="484"/>
                </a:cubicBezTo>
                <a:cubicBezTo>
                  <a:pt x="3260" y="481"/>
                  <a:pt x="3260" y="477"/>
                  <a:pt x="3260" y="474"/>
                </a:cubicBezTo>
                <a:cubicBezTo>
                  <a:pt x="3281" y="472"/>
                  <a:pt x="3302" y="467"/>
                  <a:pt x="3328" y="462"/>
                </a:cubicBezTo>
                <a:cubicBezTo>
                  <a:pt x="3262" y="445"/>
                  <a:pt x="3199" y="472"/>
                  <a:pt x="3140" y="452"/>
                </a:cubicBezTo>
                <a:close/>
                <a:moveTo>
                  <a:pt x="3311" y="1501"/>
                </a:moveTo>
                <a:cubicBezTo>
                  <a:pt x="3311" y="1499"/>
                  <a:pt x="3311" y="1496"/>
                  <a:pt x="3311" y="1491"/>
                </a:cubicBezTo>
                <a:cubicBezTo>
                  <a:pt x="3377" y="1491"/>
                  <a:pt x="3440" y="1491"/>
                  <a:pt x="3503" y="1491"/>
                </a:cubicBezTo>
                <a:cubicBezTo>
                  <a:pt x="3442" y="1508"/>
                  <a:pt x="3377" y="1496"/>
                  <a:pt x="3311" y="1501"/>
                </a:cubicBezTo>
                <a:close/>
                <a:moveTo>
                  <a:pt x="3183" y="511"/>
                </a:moveTo>
                <a:cubicBezTo>
                  <a:pt x="3183" y="508"/>
                  <a:pt x="3183" y="506"/>
                  <a:pt x="3183" y="503"/>
                </a:cubicBezTo>
                <a:cubicBezTo>
                  <a:pt x="3192" y="501"/>
                  <a:pt x="3199" y="499"/>
                  <a:pt x="3208" y="499"/>
                </a:cubicBezTo>
                <a:cubicBezTo>
                  <a:pt x="3351" y="496"/>
                  <a:pt x="3496" y="494"/>
                  <a:pt x="3639" y="491"/>
                </a:cubicBezTo>
                <a:cubicBezTo>
                  <a:pt x="3665" y="489"/>
                  <a:pt x="3667" y="491"/>
                  <a:pt x="3665" y="518"/>
                </a:cubicBezTo>
                <a:cubicBezTo>
                  <a:pt x="3503" y="542"/>
                  <a:pt x="3344" y="511"/>
                  <a:pt x="3183" y="511"/>
                </a:cubicBezTo>
                <a:close/>
                <a:moveTo>
                  <a:pt x="3752" y="1472"/>
                </a:moveTo>
                <a:cubicBezTo>
                  <a:pt x="3707" y="1472"/>
                  <a:pt x="3660" y="1472"/>
                  <a:pt x="3616" y="1472"/>
                </a:cubicBezTo>
                <a:cubicBezTo>
                  <a:pt x="3616" y="1469"/>
                  <a:pt x="3616" y="1467"/>
                  <a:pt x="3616" y="1467"/>
                </a:cubicBezTo>
                <a:cubicBezTo>
                  <a:pt x="3660" y="1467"/>
                  <a:pt x="3707" y="1467"/>
                  <a:pt x="3752" y="1467"/>
                </a:cubicBezTo>
                <a:cubicBezTo>
                  <a:pt x="3752" y="1467"/>
                  <a:pt x="3752" y="1469"/>
                  <a:pt x="3752" y="1472"/>
                </a:cubicBezTo>
                <a:close/>
                <a:moveTo>
                  <a:pt x="3831" y="581"/>
                </a:moveTo>
                <a:cubicBezTo>
                  <a:pt x="3796" y="584"/>
                  <a:pt x="3761" y="586"/>
                  <a:pt x="3726" y="586"/>
                </a:cubicBezTo>
                <a:cubicBezTo>
                  <a:pt x="3716" y="586"/>
                  <a:pt x="3702" y="591"/>
                  <a:pt x="3700" y="574"/>
                </a:cubicBezTo>
                <a:cubicBezTo>
                  <a:pt x="3693" y="574"/>
                  <a:pt x="3686" y="576"/>
                  <a:pt x="3679" y="579"/>
                </a:cubicBezTo>
                <a:cubicBezTo>
                  <a:pt x="3674" y="579"/>
                  <a:pt x="3672" y="581"/>
                  <a:pt x="3670" y="581"/>
                </a:cubicBezTo>
                <a:cubicBezTo>
                  <a:pt x="3625" y="579"/>
                  <a:pt x="3583" y="579"/>
                  <a:pt x="3541" y="576"/>
                </a:cubicBezTo>
                <a:cubicBezTo>
                  <a:pt x="3541" y="574"/>
                  <a:pt x="3541" y="572"/>
                  <a:pt x="3541" y="569"/>
                </a:cubicBezTo>
                <a:cubicBezTo>
                  <a:pt x="3583" y="567"/>
                  <a:pt x="3625" y="562"/>
                  <a:pt x="3667" y="562"/>
                </a:cubicBezTo>
                <a:cubicBezTo>
                  <a:pt x="3688" y="562"/>
                  <a:pt x="3709" y="569"/>
                  <a:pt x="3731" y="572"/>
                </a:cubicBezTo>
                <a:cubicBezTo>
                  <a:pt x="3740" y="572"/>
                  <a:pt x="3749" y="567"/>
                  <a:pt x="3759" y="567"/>
                </a:cubicBezTo>
                <a:cubicBezTo>
                  <a:pt x="3761" y="564"/>
                  <a:pt x="3766" y="564"/>
                  <a:pt x="3770" y="564"/>
                </a:cubicBezTo>
                <a:cubicBezTo>
                  <a:pt x="3817" y="562"/>
                  <a:pt x="3864" y="564"/>
                  <a:pt x="3911" y="564"/>
                </a:cubicBezTo>
                <a:cubicBezTo>
                  <a:pt x="3911" y="567"/>
                  <a:pt x="3913" y="569"/>
                  <a:pt x="3913" y="572"/>
                </a:cubicBezTo>
                <a:cubicBezTo>
                  <a:pt x="3885" y="576"/>
                  <a:pt x="3859" y="579"/>
                  <a:pt x="3831" y="581"/>
                </a:cubicBezTo>
                <a:close/>
                <a:moveTo>
                  <a:pt x="3962" y="311"/>
                </a:moveTo>
                <a:cubicBezTo>
                  <a:pt x="3925" y="314"/>
                  <a:pt x="3890" y="314"/>
                  <a:pt x="3855" y="314"/>
                </a:cubicBezTo>
                <a:cubicBezTo>
                  <a:pt x="3838" y="316"/>
                  <a:pt x="3824" y="314"/>
                  <a:pt x="3810" y="314"/>
                </a:cubicBezTo>
                <a:cubicBezTo>
                  <a:pt x="3773" y="314"/>
                  <a:pt x="3735" y="314"/>
                  <a:pt x="3700" y="314"/>
                </a:cubicBezTo>
                <a:cubicBezTo>
                  <a:pt x="3695" y="314"/>
                  <a:pt x="3691" y="314"/>
                  <a:pt x="3688" y="314"/>
                </a:cubicBezTo>
                <a:cubicBezTo>
                  <a:pt x="3688" y="311"/>
                  <a:pt x="3688" y="309"/>
                  <a:pt x="3688" y="306"/>
                </a:cubicBezTo>
                <a:cubicBezTo>
                  <a:pt x="3780" y="306"/>
                  <a:pt x="3873" y="306"/>
                  <a:pt x="3974" y="306"/>
                </a:cubicBezTo>
                <a:cubicBezTo>
                  <a:pt x="3969" y="309"/>
                  <a:pt x="3965" y="311"/>
                  <a:pt x="3962" y="311"/>
                </a:cubicBezTo>
                <a:close/>
                <a:moveTo>
                  <a:pt x="4131" y="1533"/>
                </a:moveTo>
                <a:cubicBezTo>
                  <a:pt x="4157" y="1533"/>
                  <a:pt x="4185" y="1533"/>
                  <a:pt x="4213" y="1533"/>
                </a:cubicBezTo>
                <a:cubicBezTo>
                  <a:pt x="4201" y="1547"/>
                  <a:pt x="4164" y="1545"/>
                  <a:pt x="4131" y="1533"/>
                </a:cubicBezTo>
                <a:close/>
                <a:moveTo>
                  <a:pt x="4299" y="314"/>
                </a:moveTo>
                <a:cubicBezTo>
                  <a:pt x="4222" y="314"/>
                  <a:pt x="4147" y="314"/>
                  <a:pt x="4070" y="314"/>
                </a:cubicBezTo>
                <a:cubicBezTo>
                  <a:pt x="4070" y="311"/>
                  <a:pt x="4070" y="311"/>
                  <a:pt x="4070" y="309"/>
                </a:cubicBezTo>
                <a:cubicBezTo>
                  <a:pt x="4147" y="309"/>
                  <a:pt x="4222" y="309"/>
                  <a:pt x="4299" y="309"/>
                </a:cubicBezTo>
                <a:cubicBezTo>
                  <a:pt x="4299" y="311"/>
                  <a:pt x="4299" y="311"/>
                  <a:pt x="4299" y="314"/>
                </a:cubicBezTo>
                <a:close/>
                <a:moveTo>
                  <a:pt x="5391" y="910"/>
                </a:moveTo>
                <a:cubicBezTo>
                  <a:pt x="5426" y="902"/>
                  <a:pt x="5426" y="902"/>
                  <a:pt x="5428" y="871"/>
                </a:cubicBezTo>
                <a:cubicBezTo>
                  <a:pt x="5430" y="871"/>
                  <a:pt x="5433" y="868"/>
                  <a:pt x="5435" y="868"/>
                </a:cubicBezTo>
                <a:cubicBezTo>
                  <a:pt x="5437" y="868"/>
                  <a:pt x="5442" y="871"/>
                  <a:pt x="5447" y="871"/>
                </a:cubicBezTo>
                <a:cubicBezTo>
                  <a:pt x="5454" y="922"/>
                  <a:pt x="5442" y="934"/>
                  <a:pt x="5391" y="932"/>
                </a:cubicBezTo>
                <a:cubicBezTo>
                  <a:pt x="5391" y="929"/>
                  <a:pt x="5391" y="924"/>
                  <a:pt x="5391" y="922"/>
                </a:cubicBezTo>
                <a:cubicBezTo>
                  <a:pt x="5388" y="917"/>
                  <a:pt x="5391" y="915"/>
                  <a:pt x="5391" y="910"/>
                </a:cubicBezTo>
                <a:close/>
                <a:moveTo>
                  <a:pt x="4761" y="211"/>
                </a:moveTo>
                <a:cubicBezTo>
                  <a:pt x="4765" y="194"/>
                  <a:pt x="4765" y="194"/>
                  <a:pt x="4826" y="211"/>
                </a:cubicBezTo>
                <a:cubicBezTo>
                  <a:pt x="4805" y="211"/>
                  <a:pt x="4782" y="211"/>
                  <a:pt x="4761" y="211"/>
                </a:cubicBezTo>
                <a:close/>
                <a:moveTo>
                  <a:pt x="4669" y="1182"/>
                </a:moveTo>
                <a:cubicBezTo>
                  <a:pt x="4698" y="1165"/>
                  <a:pt x="4761" y="1172"/>
                  <a:pt x="4775" y="1192"/>
                </a:cubicBezTo>
                <a:cubicBezTo>
                  <a:pt x="4742" y="1182"/>
                  <a:pt x="4705" y="1207"/>
                  <a:pt x="4669" y="1182"/>
                </a:cubicBezTo>
                <a:close/>
                <a:moveTo>
                  <a:pt x="4719" y="1211"/>
                </a:moveTo>
                <a:cubicBezTo>
                  <a:pt x="4747" y="1211"/>
                  <a:pt x="4775" y="1194"/>
                  <a:pt x="4798" y="1219"/>
                </a:cubicBezTo>
                <a:cubicBezTo>
                  <a:pt x="4772" y="1219"/>
                  <a:pt x="4744" y="1231"/>
                  <a:pt x="4719" y="1211"/>
                </a:cubicBezTo>
                <a:close/>
                <a:moveTo>
                  <a:pt x="4805" y="1180"/>
                </a:moveTo>
                <a:cubicBezTo>
                  <a:pt x="4805" y="1180"/>
                  <a:pt x="4805" y="1177"/>
                  <a:pt x="4805" y="1175"/>
                </a:cubicBezTo>
                <a:cubicBezTo>
                  <a:pt x="4829" y="1175"/>
                  <a:pt x="4852" y="1175"/>
                  <a:pt x="4876" y="1175"/>
                </a:cubicBezTo>
                <a:cubicBezTo>
                  <a:pt x="4876" y="1177"/>
                  <a:pt x="4876" y="1180"/>
                  <a:pt x="4876" y="1180"/>
                </a:cubicBezTo>
                <a:cubicBezTo>
                  <a:pt x="4852" y="1180"/>
                  <a:pt x="4829" y="1180"/>
                  <a:pt x="4805" y="1180"/>
                </a:cubicBezTo>
                <a:close/>
                <a:moveTo>
                  <a:pt x="4868" y="1226"/>
                </a:moveTo>
                <a:cubicBezTo>
                  <a:pt x="4887" y="1226"/>
                  <a:pt x="4906" y="1226"/>
                  <a:pt x="4927" y="1226"/>
                </a:cubicBezTo>
                <a:cubicBezTo>
                  <a:pt x="4906" y="1243"/>
                  <a:pt x="4876" y="1238"/>
                  <a:pt x="4868" y="1226"/>
                </a:cubicBezTo>
                <a:close/>
                <a:moveTo>
                  <a:pt x="5138" y="1238"/>
                </a:moveTo>
                <a:cubicBezTo>
                  <a:pt x="5121" y="1236"/>
                  <a:pt x="5107" y="1231"/>
                  <a:pt x="5091" y="1228"/>
                </a:cubicBezTo>
                <a:cubicBezTo>
                  <a:pt x="5093" y="1226"/>
                  <a:pt x="5093" y="1224"/>
                  <a:pt x="5093" y="1221"/>
                </a:cubicBezTo>
                <a:cubicBezTo>
                  <a:pt x="5107" y="1221"/>
                  <a:pt x="5124" y="1224"/>
                  <a:pt x="5140" y="1226"/>
                </a:cubicBezTo>
                <a:cubicBezTo>
                  <a:pt x="5138" y="1231"/>
                  <a:pt x="5138" y="1233"/>
                  <a:pt x="5138" y="1238"/>
                </a:cubicBezTo>
                <a:close/>
                <a:moveTo>
                  <a:pt x="5119" y="856"/>
                </a:moveTo>
                <a:cubicBezTo>
                  <a:pt x="5121" y="856"/>
                  <a:pt x="5124" y="856"/>
                  <a:pt x="5126" y="859"/>
                </a:cubicBezTo>
                <a:cubicBezTo>
                  <a:pt x="5140" y="873"/>
                  <a:pt x="5156" y="890"/>
                  <a:pt x="5180" y="898"/>
                </a:cubicBezTo>
                <a:cubicBezTo>
                  <a:pt x="5180" y="898"/>
                  <a:pt x="5178" y="912"/>
                  <a:pt x="5173" y="915"/>
                </a:cubicBezTo>
                <a:cubicBezTo>
                  <a:pt x="5161" y="922"/>
                  <a:pt x="5147" y="927"/>
                  <a:pt x="5135" y="929"/>
                </a:cubicBezTo>
                <a:cubicBezTo>
                  <a:pt x="5110" y="934"/>
                  <a:pt x="5084" y="922"/>
                  <a:pt x="5058" y="936"/>
                </a:cubicBezTo>
                <a:cubicBezTo>
                  <a:pt x="5049" y="941"/>
                  <a:pt x="5025" y="932"/>
                  <a:pt x="5016" y="922"/>
                </a:cubicBezTo>
                <a:cubicBezTo>
                  <a:pt x="5004" y="907"/>
                  <a:pt x="4988" y="907"/>
                  <a:pt x="4974" y="902"/>
                </a:cubicBezTo>
                <a:cubicBezTo>
                  <a:pt x="4964" y="900"/>
                  <a:pt x="4953" y="895"/>
                  <a:pt x="4943" y="890"/>
                </a:cubicBezTo>
                <a:cubicBezTo>
                  <a:pt x="4946" y="881"/>
                  <a:pt x="4948" y="873"/>
                  <a:pt x="4950" y="863"/>
                </a:cubicBezTo>
                <a:cubicBezTo>
                  <a:pt x="4953" y="863"/>
                  <a:pt x="4957" y="863"/>
                  <a:pt x="4962" y="863"/>
                </a:cubicBezTo>
                <a:cubicBezTo>
                  <a:pt x="5014" y="871"/>
                  <a:pt x="5068" y="863"/>
                  <a:pt x="5119" y="856"/>
                </a:cubicBezTo>
                <a:close/>
                <a:moveTo>
                  <a:pt x="5100" y="287"/>
                </a:moveTo>
                <a:cubicBezTo>
                  <a:pt x="5100" y="284"/>
                  <a:pt x="5100" y="282"/>
                  <a:pt x="5098" y="280"/>
                </a:cubicBezTo>
                <a:cubicBezTo>
                  <a:pt x="5135" y="275"/>
                  <a:pt x="5171" y="272"/>
                  <a:pt x="5208" y="270"/>
                </a:cubicBezTo>
                <a:cubicBezTo>
                  <a:pt x="5173" y="297"/>
                  <a:pt x="5135" y="284"/>
                  <a:pt x="5100" y="287"/>
                </a:cubicBezTo>
                <a:close/>
                <a:moveTo>
                  <a:pt x="5121" y="360"/>
                </a:moveTo>
                <a:cubicBezTo>
                  <a:pt x="5121" y="357"/>
                  <a:pt x="5121" y="355"/>
                  <a:pt x="5121" y="353"/>
                </a:cubicBezTo>
                <a:cubicBezTo>
                  <a:pt x="5154" y="333"/>
                  <a:pt x="5192" y="350"/>
                  <a:pt x="5224" y="348"/>
                </a:cubicBezTo>
                <a:cubicBezTo>
                  <a:pt x="5192" y="353"/>
                  <a:pt x="5156" y="355"/>
                  <a:pt x="5121" y="360"/>
                </a:cubicBezTo>
                <a:close/>
                <a:moveTo>
                  <a:pt x="5428" y="48"/>
                </a:moveTo>
                <a:cubicBezTo>
                  <a:pt x="5442" y="31"/>
                  <a:pt x="5487" y="31"/>
                  <a:pt x="5510" y="48"/>
                </a:cubicBezTo>
                <a:cubicBezTo>
                  <a:pt x="5480" y="48"/>
                  <a:pt x="5454" y="48"/>
                  <a:pt x="5428" y="48"/>
                </a:cubicBezTo>
                <a:close/>
              </a:path>
            </a:pathLst>
          </a:custGeom>
        </p:spPr>
      </p:pic>
      <p:sp>
        <p:nvSpPr>
          <p:cNvPr id="7" name="Текст 5"/>
          <p:cNvSpPr>
            <a:spLocks noGrp="1"/>
          </p:cNvSpPr>
          <p:nvPr>
            <p:ph type="body" sz="quarter" idx="12"/>
          </p:nvPr>
        </p:nvSpPr>
        <p:spPr>
          <a:xfrm>
            <a:off x="1175494" y="10169985"/>
            <a:ext cx="21600458" cy="208799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What is it?</a:t>
            </a:r>
            <a:br>
              <a:rPr lang="en-US" b="1" dirty="0" smtClean="0"/>
            </a:br>
            <a:r>
              <a:rPr lang="en-US" sz="3600" dirty="0" err="1" smtClean="0"/>
              <a:t>CapitalForecastDirect</a:t>
            </a:r>
            <a:r>
              <a:rPr lang="en-US" sz="3600" dirty="0" smtClean="0"/>
              <a:t> is a facilities forecasting tool for schools with the power to predict future projects and prioritize current ones</a:t>
            </a:r>
            <a:endParaRPr lang="en-US" sz="3600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5950196" y="6138005"/>
            <a:ext cx="6825756" cy="34845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0" i="0" kern="1200" baseline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algn="r">
              <a:lnSpc>
                <a:spcPct val="80000"/>
              </a:lnSpc>
            </a:pPr>
            <a:endParaRPr lang="en-US" sz="13998" b="1" dirty="0" smtClean="0">
              <a:solidFill>
                <a:srgbClr val="083B4E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13998" b="1" dirty="0" smtClean="0">
                <a:solidFill>
                  <a:srgbClr val="083B4E"/>
                </a:solidFill>
              </a:rPr>
              <a:t>CFD</a:t>
            </a:r>
            <a:endParaRPr lang="en-US" sz="13998" b="1" dirty="0">
              <a:solidFill>
                <a:srgbClr val="083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09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81" y="2366174"/>
            <a:ext cx="15293789" cy="107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034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435" y="2740694"/>
            <a:ext cx="1219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b="1" dirty="0" smtClean="0">
                <a:latin typeface="Roboto Medium" charset="0"/>
                <a:ea typeface="Roboto Medium" charset="0"/>
                <a:cs typeface="Roboto Medium" charset="0"/>
              </a:rPr>
              <a:t>Step 1</a:t>
            </a: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 Light" charset="0"/>
                <a:ea typeface="Roboto Light" charset="0"/>
                <a:cs typeface="Roboto Light" charset="0"/>
              </a:rPr>
              <a:t>Account will be prepopulated with FCA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 Light" charset="0"/>
                <a:ea typeface="Roboto Light" charset="0"/>
                <a:cs typeface="Roboto Light" charset="0"/>
              </a:rPr>
              <a:t>Alpha Facility Solutions to perform imports</a:t>
            </a: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918" y="4787153"/>
            <a:ext cx="16261975" cy="7596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5389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434" y="2740694"/>
            <a:ext cx="12820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b="1" dirty="0" err="1" smtClean="0">
                <a:latin typeface="Roboto Medium" charset="0"/>
                <a:ea typeface="Roboto Medium" charset="0"/>
                <a:cs typeface="Roboto Medium" charset="0"/>
              </a:rPr>
              <a:t>SyStems</a:t>
            </a: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 Light" charset="0"/>
                <a:ea typeface="Roboto Light" charset="0"/>
                <a:cs typeface="Roboto Light" charset="0"/>
              </a:rPr>
              <a:t>Account will be prepopulated with major Systems </a:t>
            </a:r>
          </a:p>
          <a:p>
            <a:pPr marL="0" indent="0" algn="l">
              <a:buNone/>
            </a:pP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48835"/>
              </p:ext>
            </p:extLst>
          </p:nvPr>
        </p:nvGraphicFramePr>
        <p:xfrm>
          <a:off x="4213412" y="4858871"/>
          <a:ext cx="16548847" cy="780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804"/>
                <a:gridCol w="7952043"/>
              </a:tblGrid>
              <a:tr h="78055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Foundation</a:t>
                      </a:r>
                    </a:p>
                    <a:p>
                      <a:pPr algn="l"/>
                      <a:r>
                        <a:rPr lang="en-US" sz="2400" dirty="0" smtClean="0"/>
                        <a:t>Basement Construction</a:t>
                      </a:r>
                    </a:p>
                    <a:p>
                      <a:pPr algn="l"/>
                      <a:r>
                        <a:rPr lang="en-US" sz="2400" dirty="0" smtClean="0"/>
                        <a:t>Superstructure - Floor &amp; Roof Construction</a:t>
                      </a:r>
                    </a:p>
                    <a:p>
                      <a:pPr algn="l"/>
                      <a:r>
                        <a:rPr lang="en-US" sz="2400" dirty="0" smtClean="0"/>
                        <a:t>Exterior Enclosure - Exterior Walls (Framing)</a:t>
                      </a:r>
                    </a:p>
                    <a:p>
                      <a:pPr algn="l"/>
                      <a:r>
                        <a:rPr lang="en-US" sz="2400" dirty="0" smtClean="0"/>
                        <a:t>Exterior Enclosure - Exterior Walls (Finishes)</a:t>
                      </a:r>
                    </a:p>
                    <a:p>
                      <a:pPr algn="l"/>
                      <a:r>
                        <a:rPr lang="en-US" sz="2400" dirty="0" smtClean="0"/>
                        <a:t>Exterior Enclosure - Exterior Windows</a:t>
                      </a:r>
                    </a:p>
                    <a:p>
                      <a:pPr algn="l"/>
                      <a:r>
                        <a:rPr lang="en-US" sz="2400" dirty="0" smtClean="0"/>
                        <a:t>Exterior Enclosure - Exterior Doors</a:t>
                      </a:r>
                    </a:p>
                    <a:p>
                      <a:pPr algn="l"/>
                      <a:r>
                        <a:rPr lang="en-US" sz="2400" dirty="0" smtClean="0"/>
                        <a:t>Roofing</a:t>
                      </a:r>
                    </a:p>
                    <a:p>
                      <a:pPr algn="l"/>
                      <a:r>
                        <a:rPr lang="en-US" sz="2400" dirty="0" smtClean="0"/>
                        <a:t>Interior Construction - Partitions &amp; Stairs</a:t>
                      </a:r>
                    </a:p>
                    <a:p>
                      <a:pPr algn="l"/>
                      <a:r>
                        <a:rPr lang="en-US" sz="2400" dirty="0" smtClean="0"/>
                        <a:t>Interior Construction - Interior Doors</a:t>
                      </a:r>
                    </a:p>
                    <a:p>
                      <a:pPr algn="l"/>
                      <a:r>
                        <a:rPr lang="en-US" sz="2400" dirty="0" smtClean="0"/>
                        <a:t>Interior Construction - Specialties</a:t>
                      </a:r>
                    </a:p>
                    <a:p>
                      <a:pPr algn="l"/>
                      <a:r>
                        <a:rPr lang="en-US" sz="2400" dirty="0" smtClean="0"/>
                        <a:t>Interior Finishes - Wall Finishes</a:t>
                      </a:r>
                    </a:p>
                    <a:p>
                      <a:pPr algn="l"/>
                      <a:r>
                        <a:rPr lang="en-US" sz="2400" dirty="0" smtClean="0"/>
                        <a:t>Interior Finishes - Floor Finishes</a:t>
                      </a:r>
                    </a:p>
                    <a:p>
                      <a:pPr algn="l"/>
                      <a:r>
                        <a:rPr lang="en-US" sz="2400" dirty="0" smtClean="0"/>
                        <a:t>Interior Finishes - Ceiling Finishes</a:t>
                      </a:r>
                    </a:p>
                    <a:p>
                      <a:pPr algn="l"/>
                      <a:r>
                        <a:rPr lang="en-US" sz="2400" dirty="0" smtClean="0"/>
                        <a:t>Conveying Systems</a:t>
                      </a:r>
                    </a:p>
                    <a:p>
                      <a:pPr algn="l"/>
                      <a:r>
                        <a:rPr lang="en-US" sz="2400" dirty="0" smtClean="0"/>
                        <a:t>Plumbing - Plumbing Fixtures</a:t>
                      </a:r>
                    </a:p>
                    <a:p>
                      <a:pPr algn="l"/>
                      <a:r>
                        <a:rPr lang="en-US" sz="2400" dirty="0" smtClean="0"/>
                        <a:t>Plumbing - Domestic Water Distribution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Plumbing - Sanitary Waste</a:t>
                      </a:r>
                    </a:p>
                    <a:p>
                      <a:pPr algn="l"/>
                      <a:r>
                        <a:rPr lang="en-US" sz="2400" dirty="0" smtClean="0"/>
                        <a:t>Plumbing - Rain Water Drainage</a:t>
                      </a:r>
                    </a:p>
                    <a:p>
                      <a:pPr algn="l"/>
                      <a:r>
                        <a:rPr lang="en-US" sz="2400" dirty="0" smtClean="0"/>
                        <a:t>HVAC - Energy Supply</a:t>
                      </a:r>
                    </a:p>
                    <a:p>
                      <a:pPr algn="l"/>
                      <a:r>
                        <a:rPr lang="en-US" sz="2400" dirty="0" smtClean="0"/>
                        <a:t>HVAC - Heat Generating Systems</a:t>
                      </a:r>
                    </a:p>
                    <a:p>
                      <a:pPr algn="l"/>
                      <a:r>
                        <a:rPr lang="en-US" sz="2400" dirty="0" smtClean="0"/>
                        <a:t>HVAC - Cooling Generating Systems</a:t>
                      </a:r>
                    </a:p>
                    <a:p>
                      <a:pPr algn="l"/>
                      <a:r>
                        <a:rPr lang="en-US" sz="2400" dirty="0" smtClean="0"/>
                        <a:t>HVAC - Distribution System</a:t>
                      </a:r>
                    </a:p>
                    <a:p>
                      <a:pPr algn="l"/>
                      <a:r>
                        <a:rPr lang="en-US" sz="2400" dirty="0" smtClean="0"/>
                        <a:t>HVAC - Terminal &amp; Package Units</a:t>
                      </a:r>
                    </a:p>
                    <a:p>
                      <a:pPr algn="l"/>
                      <a:r>
                        <a:rPr lang="en-US" sz="2400" dirty="0" smtClean="0"/>
                        <a:t>HVAC - Controls &amp; Instrumentation</a:t>
                      </a:r>
                    </a:p>
                    <a:p>
                      <a:pPr algn="l"/>
                      <a:r>
                        <a:rPr lang="en-US" sz="2400" dirty="0" smtClean="0"/>
                        <a:t>Fire Protection - Sprinklers &amp; Standpipe</a:t>
                      </a:r>
                    </a:p>
                    <a:p>
                      <a:pPr algn="l"/>
                      <a:r>
                        <a:rPr lang="en-US" sz="2400" dirty="0" smtClean="0"/>
                        <a:t>Fire Protection - Fire Alarm &amp; Detection</a:t>
                      </a:r>
                    </a:p>
                    <a:p>
                      <a:pPr algn="l"/>
                      <a:r>
                        <a:rPr lang="en-US" sz="2400" dirty="0" smtClean="0"/>
                        <a:t>Electrical - Service &amp; Distribution</a:t>
                      </a:r>
                    </a:p>
                    <a:p>
                      <a:pPr algn="l"/>
                      <a:r>
                        <a:rPr lang="en-US" sz="2400" dirty="0" smtClean="0"/>
                        <a:t>Electrical - Branch Wiring</a:t>
                      </a:r>
                    </a:p>
                    <a:p>
                      <a:pPr algn="l"/>
                      <a:r>
                        <a:rPr lang="en-US" sz="2400" dirty="0" smtClean="0"/>
                        <a:t>Electrical - Lighting</a:t>
                      </a:r>
                    </a:p>
                    <a:p>
                      <a:pPr algn="l"/>
                      <a:r>
                        <a:rPr lang="en-US" sz="2400" dirty="0" smtClean="0"/>
                        <a:t>Electrical - Other Electrical Services</a:t>
                      </a:r>
                    </a:p>
                    <a:p>
                      <a:pPr algn="l"/>
                      <a:r>
                        <a:rPr lang="en-US" sz="2400" dirty="0" smtClean="0"/>
                        <a:t>Equip &amp; Furnishings - Commercial Equipment</a:t>
                      </a:r>
                    </a:p>
                    <a:p>
                      <a:pPr algn="l"/>
                      <a:r>
                        <a:rPr lang="en-US" sz="2400" dirty="0" smtClean="0"/>
                        <a:t>Equip &amp; Furnishings - Institutional Equipment</a:t>
                      </a:r>
                    </a:p>
                    <a:p>
                      <a:pPr algn="l"/>
                      <a:r>
                        <a:rPr lang="en-US" sz="2400" dirty="0" smtClean="0"/>
                        <a:t>Equip &amp; Furnishings - Vehicular Equipment</a:t>
                      </a:r>
                    </a:p>
                    <a:p>
                      <a:pPr algn="l"/>
                      <a:r>
                        <a:rPr lang="en-US" sz="2400" dirty="0" smtClean="0"/>
                        <a:t>Equip &amp; Furnishings - Other Equipment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843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435" y="2740694"/>
            <a:ext cx="1219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b="1" dirty="0" smtClean="0">
                <a:latin typeface="Roboto Medium" charset="0"/>
                <a:ea typeface="Roboto Medium" charset="0"/>
                <a:cs typeface="Roboto Medium" charset="0"/>
              </a:rPr>
              <a:t>List of Systems in Account</a:t>
            </a: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88" y="4043362"/>
            <a:ext cx="16333694" cy="81665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3318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/>
          <p:nvPr/>
        </p:nvCxnSpPr>
        <p:spPr>
          <a:xfrm flipV="1">
            <a:off x="13771225" y="3664513"/>
            <a:ext cx="0" cy="900350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94832" y="3715435"/>
            <a:ext cx="0" cy="900350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/>
          <p:nvPr/>
        </p:nvCxnSpPr>
        <p:spPr>
          <a:xfrm flipV="1">
            <a:off x="5939810" y="4082773"/>
            <a:ext cx="17458015" cy="7687559"/>
          </a:xfrm>
          <a:prstGeom prst="curvedConnector3">
            <a:avLst>
              <a:gd name="adj1" fmla="val 5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  <a:headEnd type="none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ectangle 3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>
                <a:solidFill>
                  <a:srgbClr val="FF6B4B"/>
                </a:solidFill>
                <a:latin typeface="Arial Black"/>
              </a:rPr>
              <a:t>Dude Solutions: </a:t>
            </a:r>
            <a:r>
              <a:rPr lang="en-US" sz="4800" cap="none" spc="0" dirty="0">
                <a:solidFill>
                  <a:srgbClr val="FFFFFF"/>
                </a:solidFill>
                <a:latin typeface="Arial Black"/>
              </a:rPr>
              <a:t>Driving Enterprise Value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731054" y="2888075"/>
            <a:ext cx="208034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spcAft>
                <a:spcPts val="1200"/>
              </a:spcAft>
              <a:buFont typeface="Verdana"/>
              <a:buNone/>
            </a:pPr>
            <a:r>
              <a:rPr lang="en-US" sz="3200" b="1" cap="none" spc="-150" dirty="0">
                <a:solidFill>
                  <a:srgbClr val="FFFFFF">
                    <a:lumMod val="50000"/>
                  </a:srgbClr>
                </a:solidFill>
              </a:rPr>
              <a:t>2016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728581" y="2888075"/>
            <a:ext cx="208034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spcAft>
                <a:spcPts val="1200"/>
              </a:spcAft>
              <a:buFont typeface="Verdana"/>
              <a:buNone/>
            </a:pPr>
            <a:r>
              <a:rPr lang="en-US" sz="3200" b="1" cap="none" spc="-150" dirty="0">
                <a:solidFill>
                  <a:srgbClr val="FFFFFF">
                    <a:lumMod val="50000"/>
                  </a:srgbClr>
                </a:solidFill>
              </a:rPr>
              <a:t>2030</a:t>
            </a: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 flipV="1">
            <a:off x="21768752" y="3664514"/>
            <a:ext cx="0" cy="900350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619745" y="11505156"/>
            <a:ext cx="533400" cy="530352"/>
          </a:xfrm>
          <a:prstGeom prst="ellipse">
            <a:avLst/>
          </a:prstGeom>
          <a:solidFill>
            <a:srgbClr val="FF5C3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3533120" y="9161411"/>
            <a:ext cx="533400" cy="530352"/>
          </a:xfrm>
          <a:prstGeom prst="ellipse">
            <a:avLst/>
          </a:prstGeom>
          <a:solidFill>
            <a:srgbClr val="FF5C3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C1EDC-9993-0E41-852E-4E63C306727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13959840" y="3878609"/>
            <a:ext cx="7578030" cy="0"/>
          </a:xfrm>
          <a:prstGeom prst="straightConnector1">
            <a:avLst/>
          </a:prstGeom>
          <a:ln w="63500">
            <a:solidFill>
              <a:srgbClr val="FF5C39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06497" y="2871423"/>
            <a:ext cx="208034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spcAft>
                <a:spcPts val="1200"/>
              </a:spcAft>
              <a:buFont typeface="Verdana"/>
              <a:buNone/>
            </a:pPr>
            <a:r>
              <a:rPr lang="en-US" sz="3200" b="1" cap="none" spc="-150" dirty="0">
                <a:solidFill>
                  <a:srgbClr val="FFFFFF">
                    <a:lumMod val="50000"/>
                  </a:srgbClr>
                </a:solidFill>
              </a:rPr>
              <a:t>2000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43455" y="2641853"/>
            <a:ext cx="5124069" cy="1241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spcAft>
                <a:spcPts val="1200"/>
              </a:spcAft>
              <a:buFont typeface="Verdana"/>
              <a:buNone/>
            </a:pPr>
            <a:r>
              <a:rPr lang="en-US" sz="3200" b="1" cap="none" spc="-150">
                <a:solidFill>
                  <a:srgbClr val="FF5C39"/>
                </a:solidFill>
              </a:rPr>
              <a:t>SaaS-Driven </a:t>
            </a:r>
            <a:r>
              <a:rPr lang="en-US" sz="3200" b="1" cap="none" spc="-150" dirty="0">
                <a:solidFill>
                  <a:srgbClr val="FF5C39"/>
                </a:solidFill>
              </a:rPr>
              <a:t>Efficiencies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619923" y="2637244"/>
            <a:ext cx="4470399" cy="1241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spcAft>
                <a:spcPts val="1200"/>
              </a:spcAft>
              <a:buFont typeface="Verdana"/>
              <a:buNone/>
            </a:pPr>
            <a:r>
              <a:rPr lang="en-US" sz="3200" b="1" cap="none" spc="-150" dirty="0">
                <a:solidFill>
                  <a:srgbClr val="FF5C39"/>
                </a:solidFill>
              </a:rPr>
              <a:t>Data-Driven Insights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13965" y="8805904"/>
            <a:ext cx="4445001" cy="1241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l">
              <a:spcAft>
                <a:spcPts val="1200"/>
              </a:spcAft>
              <a:buFont typeface="Verdana"/>
              <a:buNone/>
            </a:pPr>
            <a:r>
              <a:rPr lang="en-US" sz="3200" cap="none" spc="-150" dirty="0">
                <a:solidFill>
                  <a:srgbClr val="FF5C39"/>
                </a:solidFill>
              </a:rPr>
              <a:t>The </a:t>
            </a:r>
            <a:r>
              <a:rPr lang="en-US" sz="3200" b="1" cap="none" spc="-150" dirty="0">
                <a:solidFill>
                  <a:srgbClr val="FF5C39"/>
                </a:solidFill>
              </a:rPr>
              <a:t>Dude</a:t>
            </a:r>
            <a:r>
              <a:rPr lang="en-US" sz="3200" cap="none" spc="-150" dirty="0">
                <a:solidFill>
                  <a:srgbClr val="FF5C39"/>
                </a:solidFill>
              </a:rPr>
              <a:t> moves M&amp;O to the Cloud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C578B39-01BF-4868-935D-3C0700340737}"/>
              </a:ext>
            </a:extLst>
          </p:cNvPr>
          <p:cNvSpPr txBox="1"/>
          <p:nvPr/>
        </p:nvSpPr>
        <p:spPr>
          <a:xfrm>
            <a:off x="1945380" y="2883464"/>
            <a:ext cx="264198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spcAft>
                <a:spcPts val="1200"/>
              </a:spcAft>
              <a:buFont typeface="Verdana"/>
              <a:buNone/>
            </a:pPr>
            <a:r>
              <a:rPr lang="en-US" sz="3200" b="1" cap="none" spc="-150" dirty="0">
                <a:solidFill>
                  <a:srgbClr val="FFFFFF">
                    <a:lumMod val="50000"/>
                  </a:srgbClr>
                </a:solidFill>
              </a:rPr>
              <a:t>80s—90s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C946694-C34F-4D00-90C4-BA78F54F45DC}"/>
              </a:ext>
            </a:extLst>
          </p:cNvPr>
          <p:cNvSpPr txBox="1"/>
          <p:nvPr/>
        </p:nvSpPr>
        <p:spPr>
          <a:xfrm>
            <a:off x="1305688" y="4289982"/>
            <a:ext cx="3921369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spcAft>
                <a:spcPts val="1200"/>
              </a:spcAft>
              <a:buFont typeface="Verdana"/>
              <a:buNone/>
            </a:pPr>
            <a:r>
              <a:rPr lang="en-US" sz="3200" b="1" cap="none" spc="-150" dirty="0">
                <a:solidFill>
                  <a:srgbClr val="FF5C39"/>
                </a:solidFill>
              </a:rPr>
              <a:t>Manual </a:t>
            </a:r>
          </a:p>
          <a:p>
            <a:pPr marL="0" indent="0">
              <a:spcAft>
                <a:spcPts val="1200"/>
              </a:spcAft>
              <a:buFont typeface="Verdana"/>
              <a:buNone/>
            </a:pPr>
            <a:r>
              <a:rPr lang="en-US" sz="3200" b="1" cap="none" spc="-150" dirty="0">
                <a:solidFill>
                  <a:srgbClr val="FF5C39"/>
                </a:solidFill>
              </a:rPr>
              <a:t>Paper</a:t>
            </a:r>
          </a:p>
          <a:p>
            <a:pPr marL="0" indent="0">
              <a:spcAft>
                <a:spcPts val="1200"/>
              </a:spcAft>
              <a:buFont typeface="Verdana"/>
              <a:buNone/>
            </a:pPr>
            <a:r>
              <a:rPr lang="en-US" sz="3200" b="1" cap="none" spc="-150" dirty="0">
                <a:solidFill>
                  <a:srgbClr val="FF5C39"/>
                </a:solidFill>
              </a:rPr>
              <a:t>On-</a:t>
            </a:r>
            <a:r>
              <a:rPr lang="en-US" sz="3200" b="1" cap="none" spc="-150" dirty="0" err="1">
                <a:solidFill>
                  <a:srgbClr val="FF5C39"/>
                </a:solidFill>
              </a:rPr>
              <a:t>Prem</a:t>
            </a:r>
            <a:r>
              <a:rPr lang="en-US" sz="3200" b="1" cap="none" spc="-150" dirty="0">
                <a:solidFill>
                  <a:srgbClr val="FF5C39"/>
                </a:solidFill>
              </a:rPr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78C36E7B-5DA5-4D42-8916-0BF90B88EA0C}"/>
              </a:ext>
            </a:extLst>
          </p:cNvPr>
          <p:cNvCxnSpPr>
            <a:cxnSpLocks/>
          </p:cNvCxnSpPr>
          <p:nvPr/>
        </p:nvCxnSpPr>
        <p:spPr>
          <a:xfrm>
            <a:off x="792480" y="3883218"/>
            <a:ext cx="4956049" cy="1"/>
          </a:xfrm>
          <a:prstGeom prst="straightConnector1">
            <a:avLst/>
          </a:prstGeom>
          <a:ln w="63500">
            <a:solidFill>
              <a:srgbClr val="FF5C39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341080" y="2284731"/>
            <a:ext cx="3478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endParaRPr lang="en-US" dirty="0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6041136" y="3874898"/>
            <a:ext cx="7578030" cy="0"/>
          </a:xfrm>
          <a:prstGeom prst="straightConnector1">
            <a:avLst/>
          </a:prstGeom>
          <a:ln w="63500">
            <a:solidFill>
              <a:srgbClr val="FF5C39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168684" y="6980496"/>
            <a:ext cx="5746383" cy="1241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l">
              <a:spcAft>
                <a:spcPts val="1200"/>
              </a:spcAft>
              <a:buFont typeface="Verdana"/>
              <a:buNone/>
            </a:pPr>
            <a:r>
              <a:rPr lang="en-US" sz="3200" cap="none" spc="-150" dirty="0">
                <a:solidFill>
                  <a:srgbClr val="FF5C39"/>
                </a:solidFill>
              </a:rPr>
              <a:t>The </a:t>
            </a:r>
            <a:r>
              <a:rPr lang="en-US" sz="3200" b="1" cap="none" spc="-150" dirty="0">
                <a:solidFill>
                  <a:srgbClr val="FF5C39"/>
                </a:solidFill>
              </a:rPr>
              <a:t>Dude</a:t>
            </a:r>
            <a:r>
              <a:rPr lang="en-US" sz="3200" cap="none" spc="-150" dirty="0">
                <a:solidFill>
                  <a:srgbClr val="FF5C39"/>
                </a:solidFill>
              </a:rPr>
              <a:t> introduces insights for Next Generation M&amp;O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959379" y="8246445"/>
            <a:ext cx="3591257" cy="1241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spcAft>
                <a:spcPts val="1200"/>
              </a:spcAft>
              <a:buFont typeface="Verdana"/>
              <a:buNone/>
            </a:pPr>
            <a:r>
              <a:rPr lang="en-US" sz="3200" cap="none" spc="-150" dirty="0"/>
              <a:t>Enterprise Value Creation</a:t>
            </a:r>
          </a:p>
        </p:txBody>
      </p:sp>
    </p:spTree>
    <p:extLst>
      <p:ext uri="{BB962C8B-B14F-4D97-AF65-F5344CB8AC3E}">
        <p14:creationId xmlns:p14="http://schemas.microsoft.com/office/powerpoint/2010/main" val="2608219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435" y="2740694"/>
            <a:ext cx="1219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b="1" dirty="0" smtClean="0">
                <a:latin typeface="Roboto Medium" charset="0"/>
                <a:ea typeface="Roboto Medium" charset="0"/>
                <a:cs typeface="Roboto Medium" charset="0"/>
              </a:rPr>
              <a:t>Building Types</a:t>
            </a:r>
          </a:p>
          <a:p>
            <a:pPr algn="l"/>
            <a:r>
              <a:rPr lang="en-US" dirty="0" smtClean="0">
                <a:latin typeface="Roboto Light" charset="0"/>
                <a:ea typeface="Roboto Light" charset="0"/>
                <a:cs typeface="Roboto Light" charset="0"/>
              </a:rPr>
              <a:t>Extensive list of Building Types</a:t>
            </a: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marL="0" indent="0" algn="l">
              <a:buNone/>
            </a:pP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25776"/>
              </p:ext>
            </p:extLst>
          </p:nvPr>
        </p:nvGraphicFramePr>
        <p:xfrm>
          <a:off x="5163669" y="4125689"/>
          <a:ext cx="14666259" cy="898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106"/>
                <a:gridCol w="5014106"/>
                <a:gridCol w="4638047"/>
              </a:tblGrid>
              <a:tr h="843000">
                <a:tc gridSpan="3">
                  <a:txBody>
                    <a:bodyPr/>
                    <a:lstStyle/>
                    <a:p>
                      <a:r>
                        <a:rPr lang="en-US" sz="2800" dirty="0" smtClean="0"/>
                        <a:t>CFD Building Types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578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Administration Office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Apartment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Athletic Center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Auditorium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Bank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Barn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Bowling Alley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Cafeteria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Call Center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Car Wash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Church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Classroom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Community Center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Convenience Store/Service Station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Country Club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Data Center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Day Care Center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Department Store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Distribution Center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Dormitory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Dry Cleaning/Laundry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Elementary School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Fire Station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Greenhouse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Guard House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Health Clinic/Outpatient Surgery Center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High School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Hospital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Hotel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Laboratory, Agriculture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Laboratory, Biology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Laboratory, Electronics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Laboratory, General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Library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Maintenance Shop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Manufacturing Plant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Motel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Motor Vehicle Service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Museum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Natatorium</a:t>
                      </a:r>
                    </a:p>
                    <a:p>
                      <a:endParaRPr 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Parking Garage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Passenger Terminal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Post Office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Pre-Manufactured Building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Preschool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Public Restroom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Restaurant, Fast Food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Restaurant, Full-menu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Retail Store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Single Family House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Skating Rink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Storage Shed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Student Union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Supermarket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Warehouse, Hazardous Materials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Warehouse, Non-Temperature Controlled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Warehouse, Temperature Controlled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082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435" y="2740694"/>
            <a:ext cx="1219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b="1" dirty="0" smtClean="0">
                <a:latin typeface="Roboto Medium" charset="0"/>
                <a:ea typeface="Roboto Medium" charset="0"/>
                <a:cs typeface="Roboto Medium" charset="0"/>
              </a:rPr>
              <a:t>Building Types</a:t>
            </a:r>
          </a:p>
          <a:p>
            <a:pPr marL="0" indent="0" algn="l">
              <a:buNone/>
            </a:pP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marL="0" indent="0" algn="l">
              <a:buNone/>
            </a:pP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083" y="3711388"/>
            <a:ext cx="16136470" cy="76917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0080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435" y="2615188"/>
            <a:ext cx="1219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b="1" dirty="0" smtClean="0">
                <a:latin typeface="Roboto Medium" charset="0"/>
                <a:ea typeface="Roboto Medium" charset="0"/>
                <a:cs typeface="Roboto Medium" charset="0"/>
              </a:rPr>
              <a:t>Building Components</a:t>
            </a:r>
          </a:p>
          <a:p>
            <a:pPr algn="l"/>
            <a:r>
              <a:rPr lang="en-US" dirty="0" smtClean="0">
                <a:latin typeface="Roboto Light" charset="0"/>
                <a:ea typeface="Roboto Light" charset="0"/>
                <a:cs typeface="Roboto Light" charset="0"/>
              </a:rPr>
              <a:t>Building components with Assessment data will be imported from FCA</a:t>
            </a: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algn="l"/>
            <a:endParaRPr lang="en-US" b="1" dirty="0" smtClean="0"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 algn="l">
              <a:buNone/>
            </a:pP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marL="0" indent="0" algn="l">
              <a:buNone/>
            </a:pP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707" y="4125689"/>
            <a:ext cx="16046822" cy="87182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7353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435" y="2740694"/>
            <a:ext cx="1219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b="1" dirty="0" smtClean="0">
                <a:latin typeface="Roboto Medium" charset="0"/>
                <a:ea typeface="Roboto Medium" charset="0"/>
                <a:cs typeface="Roboto Medium" charset="0"/>
              </a:rPr>
              <a:t>Building Component – In detail</a:t>
            </a: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algn="l"/>
            <a:endParaRPr lang="en-US" b="1" dirty="0" smtClean="0"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 algn="l">
              <a:buNone/>
            </a:pP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marL="0" indent="0" algn="l">
              <a:buNone/>
            </a:pP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1" y="3532094"/>
            <a:ext cx="14815670" cy="98587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8705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435" y="2740694"/>
            <a:ext cx="1219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b="1" dirty="0" smtClean="0">
                <a:latin typeface="Roboto Medium" charset="0"/>
                <a:ea typeface="Roboto Light" charset="0"/>
                <a:cs typeface="Roboto Light" charset="0"/>
              </a:rPr>
              <a:t>Needs/Plan Length</a:t>
            </a: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algn="l"/>
            <a:endParaRPr lang="en-US" b="1" dirty="0" smtClean="0"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 algn="l">
              <a:buNone/>
            </a:pP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marL="0" indent="0" algn="l">
              <a:buNone/>
            </a:pP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8997" y="3642329"/>
            <a:ext cx="17345454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197555" marR="0" indent="-197555" algn="l" defTabSz="12858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ct val="125000"/>
              <a:buFont typeface="Verdana"/>
              <a:buChar char="•"/>
              <a:tabLst/>
            </a:pPr>
            <a:r>
              <a:rPr kumimoji="0" lang="en-US" sz="2800" b="0" i="0" u="none" strike="noStrike" cap="all" spc="28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Verdana"/>
              </a:rPr>
              <a:t>Model will Generate Needs for the Next 30 years</a:t>
            </a:r>
          </a:p>
          <a:p>
            <a:pPr algn="l"/>
            <a:r>
              <a:rPr kumimoji="0" lang="en-US" sz="2800" b="0" i="0" u="none" strike="noStrike" cap="all" spc="28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Verdana"/>
              </a:rPr>
              <a:t>You can determine how you want your needs generated</a:t>
            </a:r>
          </a:p>
          <a:p>
            <a:pPr algn="l"/>
            <a:r>
              <a:rPr lang="en-US" dirty="0" smtClean="0"/>
              <a:t>You can turn on/off Model generated Needs per building component</a:t>
            </a:r>
          </a:p>
          <a:p>
            <a:pPr algn="l"/>
            <a:r>
              <a:rPr kumimoji="0" lang="en-US" sz="2800" b="0" i="0" u="none" strike="noStrike" cap="all" spc="28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Verdana"/>
              </a:rPr>
              <a:t>You</a:t>
            </a:r>
            <a:r>
              <a:rPr kumimoji="0" lang="en-US" sz="2800" b="0" i="0" u="none" strike="noStrike" cap="all" spc="28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Verdana"/>
              </a:rPr>
              <a:t> can manually generate Needs for any building component</a:t>
            </a:r>
            <a:endParaRPr kumimoji="0" lang="en-US" sz="2800" b="0" i="0" u="none" strike="noStrike" cap="all" spc="28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444444"/>
                </a:solidFill>
              </a:uFill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23" y="5836024"/>
            <a:ext cx="16041627" cy="65474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33263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435" y="2740694"/>
            <a:ext cx="1219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b="1" dirty="0" smtClean="0">
                <a:latin typeface="Roboto Medium" charset="0"/>
                <a:ea typeface="Roboto Light" charset="0"/>
                <a:cs typeface="Roboto Light" charset="0"/>
              </a:rPr>
              <a:t>Need in Detail</a:t>
            </a: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algn="l"/>
            <a:endParaRPr lang="en-US" b="1" dirty="0" smtClean="0"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 algn="l">
              <a:buNone/>
            </a:pP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marL="0" indent="0" algn="l">
              <a:buNone/>
            </a:pP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212" y="2366173"/>
            <a:ext cx="13769787" cy="11208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3579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</a:t>
            </a:r>
            <a:r>
              <a:rPr lang="en-US" sz="4800" cap="none" spc="0" dirty="0" err="1" smtClean="0">
                <a:solidFill>
                  <a:srgbClr val="FF6B4B"/>
                </a:solidFill>
                <a:latin typeface="Arial Black"/>
              </a:rPr>
              <a:t>CapitalForecastDirect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435" y="2321823"/>
            <a:ext cx="1219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US" b="1" dirty="0" smtClean="0">
                <a:latin typeface="Roboto Medium" charset="0"/>
                <a:ea typeface="Roboto Light" charset="0"/>
                <a:cs typeface="Roboto Light" charset="0"/>
              </a:rPr>
              <a:t>Reports</a:t>
            </a: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algn="l"/>
            <a:endParaRPr lang="en-US" b="1" dirty="0" smtClean="0"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 algn="l">
              <a:buNone/>
            </a:pPr>
            <a:endParaRPr lang="en-US" dirty="0">
              <a:latin typeface="Roboto Light" charset="0"/>
              <a:ea typeface="Roboto Light" charset="0"/>
              <a:cs typeface="Roboto Light" charset="0"/>
            </a:endParaRPr>
          </a:p>
          <a:p>
            <a:pPr marL="0" indent="0" algn="l">
              <a:buNone/>
            </a:pP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43" y="3012142"/>
            <a:ext cx="8979127" cy="911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012141"/>
            <a:ext cx="13231906" cy="911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47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274" y="3784006"/>
            <a:ext cx="17519452" cy="4895538"/>
          </a:xfrm>
        </p:spPr>
        <p:txBody>
          <a:bodyPr/>
          <a:lstStyle/>
          <a:p>
            <a:r>
              <a:rPr lang="en-US" dirty="0" smtClean="0"/>
              <a:t>Dude Solutions 360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1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The Product – Dude Solutions 360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Placeholder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0" b="9300"/>
          <a:stretch>
            <a:fillRect/>
          </a:stretch>
        </p:blipFill>
        <p:spPr>
          <a:xfrm>
            <a:off x="1175494" y="3135868"/>
            <a:ext cx="21026052" cy="5903972"/>
          </a:xfrm>
          <a:custGeom>
            <a:avLst/>
            <a:gdLst>
              <a:gd name="T0" fmla="*/ 5351 w 6056"/>
              <a:gd name="T1" fmla="*/ 46 h 1837"/>
              <a:gd name="T2" fmla="*/ 4990 w 6056"/>
              <a:gd name="T3" fmla="*/ 87 h 1837"/>
              <a:gd name="T4" fmla="*/ 5433 w 6056"/>
              <a:gd name="T5" fmla="*/ 168 h 1837"/>
              <a:gd name="T6" fmla="*/ 5051 w 6056"/>
              <a:gd name="T7" fmla="*/ 224 h 1837"/>
              <a:gd name="T8" fmla="*/ 4578 w 6056"/>
              <a:gd name="T9" fmla="*/ 168 h 1837"/>
              <a:gd name="T10" fmla="*/ 4796 w 6056"/>
              <a:gd name="T11" fmla="*/ 255 h 1837"/>
              <a:gd name="T12" fmla="*/ 4290 w 6056"/>
              <a:gd name="T13" fmla="*/ 277 h 1837"/>
              <a:gd name="T14" fmla="*/ 3241 w 6056"/>
              <a:gd name="T15" fmla="*/ 292 h 1837"/>
              <a:gd name="T16" fmla="*/ 2600 w 6056"/>
              <a:gd name="T17" fmla="*/ 231 h 1837"/>
              <a:gd name="T18" fmla="*/ 2635 w 6056"/>
              <a:gd name="T19" fmla="*/ 194 h 1837"/>
              <a:gd name="T20" fmla="*/ 2513 w 6056"/>
              <a:gd name="T21" fmla="*/ 168 h 1837"/>
              <a:gd name="T22" fmla="*/ 2726 w 6056"/>
              <a:gd name="T23" fmla="*/ 112 h 1837"/>
              <a:gd name="T24" fmla="*/ 2754 w 6056"/>
              <a:gd name="T25" fmla="*/ 29 h 1837"/>
              <a:gd name="T26" fmla="*/ 1817 w 6056"/>
              <a:gd name="T27" fmla="*/ 14 h 1837"/>
              <a:gd name="T28" fmla="*/ 1176 w 6056"/>
              <a:gd name="T29" fmla="*/ 80 h 1837"/>
              <a:gd name="T30" fmla="*/ 359 w 6056"/>
              <a:gd name="T31" fmla="*/ 153 h 1837"/>
              <a:gd name="T32" fmla="*/ 192 w 6056"/>
              <a:gd name="T33" fmla="*/ 255 h 1837"/>
              <a:gd name="T34" fmla="*/ 22 w 6056"/>
              <a:gd name="T35" fmla="*/ 460 h 1837"/>
              <a:gd name="T36" fmla="*/ 450 w 6056"/>
              <a:gd name="T37" fmla="*/ 525 h 1837"/>
              <a:gd name="T38" fmla="*/ 553 w 6056"/>
              <a:gd name="T39" fmla="*/ 552 h 1837"/>
              <a:gd name="T40" fmla="*/ 506 w 6056"/>
              <a:gd name="T41" fmla="*/ 693 h 1837"/>
              <a:gd name="T42" fmla="*/ 534 w 6056"/>
              <a:gd name="T43" fmla="*/ 944 h 1837"/>
              <a:gd name="T44" fmla="*/ 143 w 6056"/>
              <a:gd name="T45" fmla="*/ 1294 h 1837"/>
              <a:gd name="T46" fmla="*/ 502 w 6056"/>
              <a:gd name="T47" fmla="*/ 1576 h 1837"/>
              <a:gd name="T48" fmla="*/ 1017 w 6056"/>
              <a:gd name="T49" fmla="*/ 1778 h 1837"/>
              <a:gd name="T50" fmla="*/ 2761 w 6056"/>
              <a:gd name="T51" fmla="*/ 1730 h 1837"/>
              <a:gd name="T52" fmla="*/ 3007 w 6056"/>
              <a:gd name="T53" fmla="*/ 1676 h 1837"/>
              <a:gd name="T54" fmla="*/ 3782 w 6056"/>
              <a:gd name="T55" fmla="*/ 1589 h 1837"/>
              <a:gd name="T56" fmla="*/ 4393 w 6056"/>
              <a:gd name="T57" fmla="*/ 1586 h 1837"/>
              <a:gd name="T58" fmla="*/ 4857 w 6056"/>
              <a:gd name="T59" fmla="*/ 1494 h 1837"/>
              <a:gd name="T60" fmla="*/ 5313 w 6056"/>
              <a:gd name="T61" fmla="*/ 1207 h 1837"/>
              <a:gd name="T62" fmla="*/ 5899 w 6056"/>
              <a:gd name="T63" fmla="*/ 1046 h 1837"/>
              <a:gd name="T64" fmla="*/ 5477 w 6056"/>
              <a:gd name="T65" fmla="*/ 915 h 1837"/>
              <a:gd name="T66" fmla="*/ 5611 w 6056"/>
              <a:gd name="T67" fmla="*/ 805 h 1837"/>
              <a:gd name="T68" fmla="*/ 5395 w 6056"/>
              <a:gd name="T69" fmla="*/ 803 h 1837"/>
              <a:gd name="T70" fmla="*/ 5152 w 6056"/>
              <a:gd name="T71" fmla="*/ 817 h 1837"/>
              <a:gd name="T72" fmla="*/ 5313 w 6056"/>
              <a:gd name="T73" fmla="*/ 790 h 1837"/>
              <a:gd name="T74" fmla="*/ 5126 w 6056"/>
              <a:gd name="T75" fmla="*/ 627 h 1837"/>
              <a:gd name="T76" fmla="*/ 5166 w 6056"/>
              <a:gd name="T77" fmla="*/ 535 h 1837"/>
              <a:gd name="T78" fmla="*/ 5468 w 6056"/>
              <a:gd name="T79" fmla="*/ 382 h 1837"/>
              <a:gd name="T80" fmla="*/ 5681 w 6056"/>
              <a:gd name="T81" fmla="*/ 250 h 1837"/>
              <a:gd name="T82" fmla="*/ 6056 w 6056"/>
              <a:gd name="T83" fmla="*/ 58 h 1837"/>
              <a:gd name="T84" fmla="*/ 272 w 6056"/>
              <a:gd name="T85" fmla="*/ 540 h 1837"/>
              <a:gd name="T86" fmla="*/ 1049 w 6056"/>
              <a:gd name="T87" fmla="*/ 387 h 1837"/>
              <a:gd name="T88" fmla="*/ 553 w 6056"/>
              <a:gd name="T89" fmla="*/ 601 h 1837"/>
              <a:gd name="T90" fmla="*/ 637 w 6056"/>
              <a:gd name="T91" fmla="*/ 907 h 1837"/>
              <a:gd name="T92" fmla="*/ 619 w 6056"/>
              <a:gd name="T93" fmla="*/ 501 h 1837"/>
              <a:gd name="T94" fmla="*/ 914 w 6056"/>
              <a:gd name="T95" fmla="*/ 469 h 1837"/>
              <a:gd name="T96" fmla="*/ 2977 w 6056"/>
              <a:gd name="T97" fmla="*/ 435 h 1837"/>
              <a:gd name="T98" fmla="*/ 3452 w 6056"/>
              <a:gd name="T99" fmla="*/ 418 h 1837"/>
              <a:gd name="T100" fmla="*/ 3620 w 6056"/>
              <a:gd name="T101" fmla="*/ 460 h 1837"/>
              <a:gd name="T102" fmla="*/ 3311 w 6056"/>
              <a:gd name="T103" fmla="*/ 1491 h 1837"/>
              <a:gd name="T104" fmla="*/ 3752 w 6056"/>
              <a:gd name="T105" fmla="*/ 1472 h 1837"/>
              <a:gd name="T106" fmla="*/ 3670 w 6056"/>
              <a:gd name="T107" fmla="*/ 581 h 1837"/>
              <a:gd name="T108" fmla="*/ 3831 w 6056"/>
              <a:gd name="T109" fmla="*/ 581 h 1837"/>
              <a:gd name="T110" fmla="*/ 4131 w 6056"/>
              <a:gd name="T111" fmla="*/ 1533 h 1837"/>
              <a:gd name="T112" fmla="*/ 5428 w 6056"/>
              <a:gd name="T113" fmla="*/ 871 h 1837"/>
              <a:gd name="T114" fmla="*/ 4669 w 6056"/>
              <a:gd name="T115" fmla="*/ 1182 h 1837"/>
              <a:gd name="T116" fmla="*/ 4876 w 6056"/>
              <a:gd name="T117" fmla="*/ 1180 h 1837"/>
              <a:gd name="T118" fmla="*/ 5138 w 6056"/>
              <a:gd name="T119" fmla="*/ 1238 h 1837"/>
              <a:gd name="T120" fmla="*/ 4943 w 6056"/>
              <a:gd name="T121" fmla="*/ 890 h 1837"/>
              <a:gd name="T122" fmla="*/ 5121 w 6056"/>
              <a:gd name="T123" fmla="*/ 35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56" h="1837">
                <a:moveTo>
                  <a:pt x="6056" y="58"/>
                </a:moveTo>
                <a:cubicBezTo>
                  <a:pt x="6056" y="56"/>
                  <a:pt x="6056" y="56"/>
                  <a:pt x="6056" y="56"/>
                </a:cubicBezTo>
                <a:cubicBezTo>
                  <a:pt x="5793" y="44"/>
                  <a:pt x="5531" y="31"/>
                  <a:pt x="5267" y="19"/>
                </a:cubicBezTo>
                <a:cubicBezTo>
                  <a:pt x="5267" y="22"/>
                  <a:pt x="5267" y="22"/>
                  <a:pt x="5267" y="24"/>
                </a:cubicBezTo>
                <a:cubicBezTo>
                  <a:pt x="5283" y="27"/>
                  <a:pt x="5302" y="29"/>
                  <a:pt x="5318" y="31"/>
                </a:cubicBezTo>
                <a:cubicBezTo>
                  <a:pt x="5318" y="34"/>
                  <a:pt x="5318" y="34"/>
                  <a:pt x="5316" y="36"/>
                </a:cubicBezTo>
                <a:cubicBezTo>
                  <a:pt x="5304" y="36"/>
                  <a:pt x="5290" y="36"/>
                  <a:pt x="5276" y="36"/>
                </a:cubicBezTo>
                <a:cubicBezTo>
                  <a:pt x="5276" y="39"/>
                  <a:pt x="5276" y="39"/>
                  <a:pt x="5276" y="39"/>
                </a:cubicBezTo>
                <a:cubicBezTo>
                  <a:pt x="5299" y="41"/>
                  <a:pt x="5325" y="44"/>
                  <a:pt x="5351" y="46"/>
                </a:cubicBezTo>
                <a:cubicBezTo>
                  <a:pt x="5351" y="51"/>
                  <a:pt x="5351" y="53"/>
                  <a:pt x="5351" y="58"/>
                </a:cubicBezTo>
                <a:cubicBezTo>
                  <a:pt x="5295" y="61"/>
                  <a:pt x="5238" y="41"/>
                  <a:pt x="5182" y="53"/>
                </a:cubicBezTo>
                <a:cubicBezTo>
                  <a:pt x="5189" y="56"/>
                  <a:pt x="5196" y="58"/>
                  <a:pt x="5206" y="61"/>
                </a:cubicBezTo>
                <a:cubicBezTo>
                  <a:pt x="5206" y="61"/>
                  <a:pt x="5206" y="61"/>
                  <a:pt x="5206" y="63"/>
                </a:cubicBezTo>
                <a:cubicBezTo>
                  <a:pt x="5140" y="63"/>
                  <a:pt x="5072" y="63"/>
                  <a:pt x="5007" y="63"/>
                </a:cubicBezTo>
                <a:cubicBezTo>
                  <a:pt x="5035" y="65"/>
                  <a:pt x="5063" y="68"/>
                  <a:pt x="5091" y="73"/>
                </a:cubicBezTo>
                <a:cubicBezTo>
                  <a:pt x="5091" y="75"/>
                  <a:pt x="5091" y="78"/>
                  <a:pt x="5091" y="80"/>
                </a:cubicBezTo>
                <a:cubicBezTo>
                  <a:pt x="5058" y="80"/>
                  <a:pt x="5023" y="80"/>
                  <a:pt x="4990" y="80"/>
                </a:cubicBezTo>
                <a:cubicBezTo>
                  <a:pt x="4990" y="82"/>
                  <a:pt x="4990" y="85"/>
                  <a:pt x="4990" y="87"/>
                </a:cubicBezTo>
                <a:cubicBezTo>
                  <a:pt x="5070" y="92"/>
                  <a:pt x="5147" y="95"/>
                  <a:pt x="5224" y="100"/>
                </a:cubicBezTo>
                <a:cubicBezTo>
                  <a:pt x="5224" y="102"/>
                  <a:pt x="5224" y="104"/>
                  <a:pt x="5224" y="104"/>
                </a:cubicBezTo>
                <a:cubicBezTo>
                  <a:pt x="5217" y="112"/>
                  <a:pt x="5208" y="117"/>
                  <a:pt x="5196" y="124"/>
                </a:cubicBezTo>
                <a:cubicBezTo>
                  <a:pt x="5243" y="124"/>
                  <a:pt x="5285" y="124"/>
                  <a:pt x="5325" y="124"/>
                </a:cubicBezTo>
                <a:cubicBezTo>
                  <a:pt x="5325" y="129"/>
                  <a:pt x="5325" y="131"/>
                  <a:pt x="5325" y="134"/>
                </a:cubicBezTo>
                <a:cubicBezTo>
                  <a:pt x="5257" y="138"/>
                  <a:pt x="5192" y="143"/>
                  <a:pt x="5124" y="148"/>
                </a:cubicBezTo>
                <a:cubicBezTo>
                  <a:pt x="5124" y="148"/>
                  <a:pt x="5124" y="148"/>
                  <a:pt x="5124" y="151"/>
                </a:cubicBezTo>
                <a:cubicBezTo>
                  <a:pt x="5227" y="153"/>
                  <a:pt x="5330" y="155"/>
                  <a:pt x="5433" y="160"/>
                </a:cubicBezTo>
                <a:cubicBezTo>
                  <a:pt x="5433" y="163"/>
                  <a:pt x="5433" y="165"/>
                  <a:pt x="5433" y="168"/>
                </a:cubicBezTo>
                <a:cubicBezTo>
                  <a:pt x="5349" y="175"/>
                  <a:pt x="5264" y="155"/>
                  <a:pt x="5182" y="180"/>
                </a:cubicBezTo>
                <a:cubicBezTo>
                  <a:pt x="5210" y="180"/>
                  <a:pt x="5238" y="177"/>
                  <a:pt x="5269" y="177"/>
                </a:cubicBezTo>
                <a:cubicBezTo>
                  <a:pt x="5297" y="177"/>
                  <a:pt x="5325" y="180"/>
                  <a:pt x="5353" y="182"/>
                </a:cubicBezTo>
                <a:cubicBezTo>
                  <a:pt x="5379" y="185"/>
                  <a:pt x="5407" y="187"/>
                  <a:pt x="5435" y="190"/>
                </a:cubicBezTo>
                <a:cubicBezTo>
                  <a:pt x="5435" y="192"/>
                  <a:pt x="5435" y="194"/>
                  <a:pt x="5433" y="197"/>
                </a:cubicBezTo>
                <a:cubicBezTo>
                  <a:pt x="5414" y="197"/>
                  <a:pt x="5398" y="197"/>
                  <a:pt x="5379" y="197"/>
                </a:cubicBezTo>
                <a:cubicBezTo>
                  <a:pt x="5360" y="197"/>
                  <a:pt x="5344" y="207"/>
                  <a:pt x="5330" y="209"/>
                </a:cubicBezTo>
                <a:cubicBezTo>
                  <a:pt x="5274" y="219"/>
                  <a:pt x="5217" y="224"/>
                  <a:pt x="5161" y="226"/>
                </a:cubicBezTo>
                <a:cubicBezTo>
                  <a:pt x="5124" y="228"/>
                  <a:pt x="5089" y="226"/>
                  <a:pt x="5051" y="224"/>
                </a:cubicBezTo>
                <a:cubicBezTo>
                  <a:pt x="5035" y="224"/>
                  <a:pt x="5018" y="221"/>
                  <a:pt x="5002" y="219"/>
                </a:cubicBezTo>
                <a:cubicBezTo>
                  <a:pt x="4972" y="211"/>
                  <a:pt x="4946" y="197"/>
                  <a:pt x="4913" y="192"/>
                </a:cubicBezTo>
                <a:cubicBezTo>
                  <a:pt x="4850" y="185"/>
                  <a:pt x="4789" y="163"/>
                  <a:pt x="4726" y="148"/>
                </a:cubicBezTo>
                <a:cubicBezTo>
                  <a:pt x="4702" y="143"/>
                  <a:pt x="4679" y="141"/>
                  <a:pt x="4658" y="138"/>
                </a:cubicBezTo>
                <a:cubicBezTo>
                  <a:pt x="4655" y="141"/>
                  <a:pt x="4655" y="143"/>
                  <a:pt x="4655" y="148"/>
                </a:cubicBezTo>
                <a:cubicBezTo>
                  <a:pt x="4679" y="151"/>
                  <a:pt x="4705" y="155"/>
                  <a:pt x="4730" y="160"/>
                </a:cubicBezTo>
                <a:cubicBezTo>
                  <a:pt x="4700" y="165"/>
                  <a:pt x="4674" y="165"/>
                  <a:pt x="4646" y="163"/>
                </a:cubicBezTo>
                <a:cubicBezTo>
                  <a:pt x="4639" y="163"/>
                  <a:pt x="4634" y="158"/>
                  <a:pt x="4627" y="153"/>
                </a:cubicBezTo>
                <a:cubicBezTo>
                  <a:pt x="4606" y="131"/>
                  <a:pt x="4590" y="136"/>
                  <a:pt x="4578" y="168"/>
                </a:cubicBezTo>
                <a:cubicBezTo>
                  <a:pt x="4630" y="177"/>
                  <a:pt x="4679" y="187"/>
                  <a:pt x="4728" y="197"/>
                </a:cubicBezTo>
                <a:cubicBezTo>
                  <a:pt x="4728" y="202"/>
                  <a:pt x="4728" y="204"/>
                  <a:pt x="4728" y="207"/>
                </a:cubicBezTo>
                <a:cubicBezTo>
                  <a:pt x="4662" y="192"/>
                  <a:pt x="4597" y="211"/>
                  <a:pt x="4529" y="197"/>
                </a:cubicBezTo>
                <a:cubicBezTo>
                  <a:pt x="4534" y="207"/>
                  <a:pt x="4536" y="214"/>
                  <a:pt x="4538" y="219"/>
                </a:cubicBezTo>
                <a:cubicBezTo>
                  <a:pt x="4508" y="216"/>
                  <a:pt x="4482" y="214"/>
                  <a:pt x="4452" y="209"/>
                </a:cubicBezTo>
                <a:cubicBezTo>
                  <a:pt x="4454" y="221"/>
                  <a:pt x="4454" y="228"/>
                  <a:pt x="4456" y="241"/>
                </a:cubicBezTo>
                <a:cubicBezTo>
                  <a:pt x="4475" y="241"/>
                  <a:pt x="4494" y="243"/>
                  <a:pt x="4510" y="241"/>
                </a:cubicBezTo>
                <a:cubicBezTo>
                  <a:pt x="4534" y="241"/>
                  <a:pt x="4555" y="238"/>
                  <a:pt x="4576" y="241"/>
                </a:cubicBezTo>
                <a:cubicBezTo>
                  <a:pt x="4648" y="245"/>
                  <a:pt x="4721" y="250"/>
                  <a:pt x="4796" y="255"/>
                </a:cubicBezTo>
                <a:cubicBezTo>
                  <a:pt x="4798" y="255"/>
                  <a:pt x="4801" y="255"/>
                  <a:pt x="4805" y="258"/>
                </a:cubicBezTo>
                <a:cubicBezTo>
                  <a:pt x="4770" y="282"/>
                  <a:pt x="4733" y="270"/>
                  <a:pt x="4698" y="270"/>
                </a:cubicBezTo>
                <a:cubicBezTo>
                  <a:pt x="4660" y="272"/>
                  <a:pt x="4623" y="265"/>
                  <a:pt x="4585" y="260"/>
                </a:cubicBezTo>
                <a:cubicBezTo>
                  <a:pt x="4585" y="265"/>
                  <a:pt x="4588" y="270"/>
                  <a:pt x="4588" y="275"/>
                </a:cubicBezTo>
                <a:cubicBezTo>
                  <a:pt x="4571" y="275"/>
                  <a:pt x="4555" y="270"/>
                  <a:pt x="4541" y="275"/>
                </a:cubicBezTo>
                <a:cubicBezTo>
                  <a:pt x="4506" y="289"/>
                  <a:pt x="4470" y="282"/>
                  <a:pt x="4435" y="272"/>
                </a:cubicBezTo>
                <a:cubicBezTo>
                  <a:pt x="4433" y="270"/>
                  <a:pt x="4428" y="272"/>
                  <a:pt x="4424" y="272"/>
                </a:cubicBezTo>
                <a:cubicBezTo>
                  <a:pt x="4426" y="277"/>
                  <a:pt x="4426" y="280"/>
                  <a:pt x="4428" y="287"/>
                </a:cubicBezTo>
                <a:cubicBezTo>
                  <a:pt x="4381" y="284"/>
                  <a:pt x="4335" y="280"/>
                  <a:pt x="4290" y="277"/>
                </a:cubicBezTo>
                <a:cubicBezTo>
                  <a:pt x="4208" y="275"/>
                  <a:pt x="4126" y="272"/>
                  <a:pt x="4044" y="270"/>
                </a:cubicBezTo>
                <a:cubicBezTo>
                  <a:pt x="4040" y="270"/>
                  <a:pt x="4030" y="270"/>
                  <a:pt x="4026" y="265"/>
                </a:cubicBezTo>
                <a:cubicBezTo>
                  <a:pt x="4009" y="250"/>
                  <a:pt x="3993" y="250"/>
                  <a:pt x="3976" y="267"/>
                </a:cubicBezTo>
                <a:cubicBezTo>
                  <a:pt x="3972" y="270"/>
                  <a:pt x="3962" y="270"/>
                  <a:pt x="3958" y="270"/>
                </a:cubicBezTo>
                <a:cubicBezTo>
                  <a:pt x="3815" y="272"/>
                  <a:pt x="3674" y="275"/>
                  <a:pt x="3534" y="277"/>
                </a:cubicBezTo>
                <a:cubicBezTo>
                  <a:pt x="3522" y="280"/>
                  <a:pt x="3510" y="282"/>
                  <a:pt x="3499" y="284"/>
                </a:cubicBezTo>
                <a:cubicBezTo>
                  <a:pt x="3478" y="289"/>
                  <a:pt x="3459" y="297"/>
                  <a:pt x="3440" y="299"/>
                </a:cubicBezTo>
                <a:cubicBezTo>
                  <a:pt x="3398" y="301"/>
                  <a:pt x="3356" y="299"/>
                  <a:pt x="3316" y="299"/>
                </a:cubicBezTo>
                <a:cubicBezTo>
                  <a:pt x="3290" y="297"/>
                  <a:pt x="3267" y="294"/>
                  <a:pt x="3241" y="292"/>
                </a:cubicBezTo>
                <a:cubicBezTo>
                  <a:pt x="3241" y="289"/>
                  <a:pt x="3241" y="287"/>
                  <a:pt x="3243" y="284"/>
                </a:cubicBezTo>
                <a:cubicBezTo>
                  <a:pt x="3309" y="284"/>
                  <a:pt x="3377" y="284"/>
                  <a:pt x="3445" y="284"/>
                </a:cubicBezTo>
                <a:cubicBezTo>
                  <a:pt x="3302" y="248"/>
                  <a:pt x="3159" y="292"/>
                  <a:pt x="3016" y="270"/>
                </a:cubicBezTo>
                <a:cubicBezTo>
                  <a:pt x="3063" y="270"/>
                  <a:pt x="3108" y="270"/>
                  <a:pt x="3152" y="270"/>
                </a:cubicBezTo>
                <a:cubicBezTo>
                  <a:pt x="3152" y="267"/>
                  <a:pt x="3152" y="265"/>
                  <a:pt x="3152" y="263"/>
                </a:cubicBezTo>
                <a:cubicBezTo>
                  <a:pt x="2878" y="263"/>
                  <a:pt x="2607" y="263"/>
                  <a:pt x="2335" y="263"/>
                </a:cubicBezTo>
                <a:cubicBezTo>
                  <a:pt x="2335" y="260"/>
                  <a:pt x="2335" y="255"/>
                  <a:pt x="2335" y="253"/>
                </a:cubicBezTo>
                <a:cubicBezTo>
                  <a:pt x="2389" y="248"/>
                  <a:pt x="2445" y="245"/>
                  <a:pt x="2499" y="241"/>
                </a:cubicBezTo>
                <a:cubicBezTo>
                  <a:pt x="2534" y="238"/>
                  <a:pt x="2569" y="253"/>
                  <a:pt x="2600" y="231"/>
                </a:cubicBezTo>
                <a:cubicBezTo>
                  <a:pt x="2604" y="228"/>
                  <a:pt x="2609" y="231"/>
                  <a:pt x="2611" y="231"/>
                </a:cubicBezTo>
                <a:cubicBezTo>
                  <a:pt x="2653" y="228"/>
                  <a:pt x="2696" y="228"/>
                  <a:pt x="2735" y="228"/>
                </a:cubicBezTo>
                <a:cubicBezTo>
                  <a:pt x="2932" y="224"/>
                  <a:pt x="3129" y="216"/>
                  <a:pt x="3323" y="211"/>
                </a:cubicBezTo>
                <a:cubicBezTo>
                  <a:pt x="3344" y="209"/>
                  <a:pt x="3363" y="204"/>
                  <a:pt x="3379" y="202"/>
                </a:cubicBezTo>
                <a:cubicBezTo>
                  <a:pt x="3311" y="197"/>
                  <a:pt x="3241" y="190"/>
                  <a:pt x="3169" y="190"/>
                </a:cubicBezTo>
                <a:cubicBezTo>
                  <a:pt x="3075" y="190"/>
                  <a:pt x="2981" y="197"/>
                  <a:pt x="2888" y="199"/>
                </a:cubicBezTo>
                <a:cubicBezTo>
                  <a:pt x="2866" y="199"/>
                  <a:pt x="2845" y="192"/>
                  <a:pt x="2824" y="192"/>
                </a:cubicBezTo>
                <a:cubicBezTo>
                  <a:pt x="2761" y="194"/>
                  <a:pt x="2698" y="199"/>
                  <a:pt x="2637" y="202"/>
                </a:cubicBezTo>
                <a:cubicBezTo>
                  <a:pt x="2635" y="199"/>
                  <a:pt x="2635" y="197"/>
                  <a:pt x="2635" y="194"/>
                </a:cubicBezTo>
                <a:cubicBezTo>
                  <a:pt x="2637" y="192"/>
                  <a:pt x="2639" y="190"/>
                  <a:pt x="2644" y="185"/>
                </a:cubicBezTo>
                <a:cubicBezTo>
                  <a:pt x="2623" y="185"/>
                  <a:pt x="2604" y="182"/>
                  <a:pt x="2588" y="185"/>
                </a:cubicBezTo>
                <a:cubicBezTo>
                  <a:pt x="2571" y="187"/>
                  <a:pt x="2553" y="194"/>
                  <a:pt x="2536" y="199"/>
                </a:cubicBezTo>
                <a:cubicBezTo>
                  <a:pt x="2536" y="197"/>
                  <a:pt x="2536" y="197"/>
                  <a:pt x="2536" y="194"/>
                </a:cubicBezTo>
                <a:cubicBezTo>
                  <a:pt x="2536" y="190"/>
                  <a:pt x="2539" y="187"/>
                  <a:pt x="2541" y="182"/>
                </a:cubicBezTo>
                <a:cubicBezTo>
                  <a:pt x="2461" y="190"/>
                  <a:pt x="2384" y="194"/>
                  <a:pt x="2307" y="202"/>
                </a:cubicBezTo>
                <a:cubicBezTo>
                  <a:pt x="2307" y="197"/>
                  <a:pt x="2307" y="194"/>
                  <a:pt x="2307" y="190"/>
                </a:cubicBezTo>
                <a:cubicBezTo>
                  <a:pt x="2340" y="185"/>
                  <a:pt x="2375" y="177"/>
                  <a:pt x="2408" y="175"/>
                </a:cubicBezTo>
                <a:cubicBezTo>
                  <a:pt x="2443" y="170"/>
                  <a:pt x="2478" y="170"/>
                  <a:pt x="2513" y="168"/>
                </a:cubicBezTo>
                <a:cubicBezTo>
                  <a:pt x="2548" y="165"/>
                  <a:pt x="2581" y="160"/>
                  <a:pt x="2616" y="158"/>
                </a:cubicBezTo>
                <a:cubicBezTo>
                  <a:pt x="2616" y="155"/>
                  <a:pt x="2616" y="151"/>
                  <a:pt x="2616" y="148"/>
                </a:cubicBezTo>
                <a:cubicBezTo>
                  <a:pt x="2487" y="158"/>
                  <a:pt x="2361" y="165"/>
                  <a:pt x="2232" y="175"/>
                </a:cubicBezTo>
                <a:cubicBezTo>
                  <a:pt x="2232" y="172"/>
                  <a:pt x="2232" y="170"/>
                  <a:pt x="2232" y="168"/>
                </a:cubicBezTo>
                <a:cubicBezTo>
                  <a:pt x="2246" y="163"/>
                  <a:pt x="2260" y="155"/>
                  <a:pt x="2276" y="153"/>
                </a:cubicBezTo>
                <a:cubicBezTo>
                  <a:pt x="2312" y="151"/>
                  <a:pt x="2347" y="148"/>
                  <a:pt x="2384" y="146"/>
                </a:cubicBezTo>
                <a:cubicBezTo>
                  <a:pt x="2457" y="141"/>
                  <a:pt x="2529" y="136"/>
                  <a:pt x="2604" y="131"/>
                </a:cubicBezTo>
                <a:cubicBezTo>
                  <a:pt x="2644" y="126"/>
                  <a:pt x="2686" y="121"/>
                  <a:pt x="2726" y="117"/>
                </a:cubicBezTo>
                <a:cubicBezTo>
                  <a:pt x="2726" y="114"/>
                  <a:pt x="2726" y="114"/>
                  <a:pt x="2726" y="112"/>
                </a:cubicBezTo>
                <a:cubicBezTo>
                  <a:pt x="2593" y="117"/>
                  <a:pt x="2461" y="124"/>
                  <a:pt x="2328" y="129"/>
                </a:cubicBezTo>
                <a:cubicBezTo>
                  <a:pt x="2328" y="126"/>
                  <a:pt x="2328" y="124"/>
                  <a:pt x="2328" y="121"/>
                </a:cubicBezTo>
                <a:cubicBezTo>
                  <a:pt x="2342" y="119"/>
                  <a:pt x="2358" y="119"/>
                  <a:pt x="2372" y="117"/>
                </a:cubicBezTo>
                <a:cubicBezTo>
                  <a:pt x="2415" y="114"/>
                  <a:pt x="2459" y="109"/>
                  <a:pt x="2504" y="104"/>
                </a:cubicBezTo>
                <a:cubicBezTo>
                  <a:pt x="2614" y="97"/>
                  <a:pt x="2726" y="90"/>
                  <a:pt x="2838" y="82"/>
                </a:cubicBezTo>
                <a:cubicBezTo>
                  <a:pt x="2857" y="80"/>
                  <a:pt x="2876" y="75"/>
                  <a:pt x="2892" y="73"/>
                </a:cubicBezTo>
                <a:cubicBezTo>
                  <a:pt x="2885" y="63"/>
                  <a:pt x="2883" y="56"/>
                  <a:pt x="2878" y="51"/>
                </a:cubicBezTo>
                <a:cubicBezTo>
                  <a:pt x="2874" y="48"/>
                  <a:pt x="2871" y="44"/>
                  <a:pt x="2866" y="44"/>
                </a:cubicBezTo>
                <a:cubicBezTo>
                  <a:pt x="2829" y="39"/>
                  <a:pt x="2792" y="31"/>
                  <a:pt x="2754" y="29"/>
                </a:cubicBezTo>
                <a:cubicBezTo>
                  <a:pt x="2712" y="27"/>
                  <a:pt x="2670" y="29"/>
                  <a:pt x="2625" y="29"/>
                </a:cubicBezTo>
                <a:cubicBezTo>
                  <a:pt x="2616" y="29"/>
                  <a:pt x="2604" y="27"/>
                  <a:pt x="2595" y="27"/>
                </a:cubicBezTo>
                <a:cubicBezTo>
                  <a:pt x="2595" y="24"/>
                  <a:pt x="2595" y="24"/>
                  <a:pt x="2595" y="22"/>
                </a:cubicBezTo>
                <a:cubicBezTo>
                  <a:pt x="2609" y="22"/>
                  <a:pt x="2625" y="22"/>
                  <a:pt x="2642" y="19"/>
                </a:cubicBezTo>
                <a:cubicBezTo>
                  <a:pt x="2642" y="17"/>
                  <a:pt x="2642" y="14"/>
                  <a:pt x="2642" y="12"/>
                </a:cubicBezTo>
                <a:cubicBezTo>
                  <a:pt x="2616" y="7"/>
                  <a:pt x="2593" y="0"/>
                  <a:pt x="2567" y="0"/>
                </a:cubicBezTo>
                <a:cubicBezTo>
                  <a:pt x="2354" y="5"/>
                  <a:pt x="2143" y="9"/>
                  <a:pt x="1930" y="14"/>
                </a:cubicBezTo>
                <a:cubicBezTo>
                  <a:pt x="1920" y="14"/>
                  <a:pt x="1911" y="17"/>
                  <a:pt x="1902" y="12"/>
                </a:cubicBezTo>
                <a:cubicBezTo>
                  <a:pt x="1874" y="2"/>
                  <a:pt x="1846" y="2"/>
                  <a:pt x="1817" y="14"/>
                </a:cubicBezTo>
                <a:cubicBezTo>
                  <a:pt x="1810" y="19"/>
                  <a:pt x="1801" y="17"/>
                  <a:pt x="1794" y="17"/>
                </a:cubicBezTo>
                <a:cubicBezTo>
                  <a:pt x="1768" y="14"/>
                  <a:pt x="1743" y="9"/>
                  <a:pt x="1714" y="12"/>
                </a:cubicBezTo>
                <a:cubicBezTo>
                  <a:pt x="1630" y="17"/>
                  <a:pt x="1546" y="24"/>
                  <a:pt x="1462" y="31"/>
                </a:cubicBezTo>
                <a:cubicBezTo>
                  <a:pt x="1438" y="34"/>
                  <a:pt x="1412" y="17"/>
                  <a:pt x="1391" y="41"/>
                </a:cubicBezTo>
                <a:cubicBezTo>
                  <a:pt x="1389" y="41"/>
                  <a:pt x="1384" y="41"/>
                  <a:pt x="1382" y="41"/>
                </a:cubicBezTo>
                <a:cubicBezTo>
                  <a:pt x="1330" y="41"/>
                  <a:pt x="1281" y="41"/>
                  <a:pt x="1230" y="46"/>
                </a:cubicBezTo>
                <a:cubicBezTo>
                  <a:pt x="1206" y="48"/>
                  <a:pt x="1183" y="56"/>
                  <a:pt x="1160" y="61"/>
                </a:cubicBezTo>
                <a:cubicBezTo>
                  <a:pt x="1157" y="63"/>
                  <a:pt x="1157" y="63"/>
                  <a:pt x="1157" y="63"/>
                </a:cubicBezTo>
                <a:cubicBezTo>
                  <a:pt x="1162" y="68"/>
                  <a:pt x="1167" y="70"/>
                  <a:pt x="1176" y="80"/>
                </a:cubicBezTo>
                <a:cubicBezTo>
                  <a:pt x="1160" y="80"/>
                  <a:pt x="1150" y="80"/>
                  <a:pt x="1141" y="80"/>
                </a:cubicBezTo>
                <a:cubicBezTo>
                  <a:pt x="1117" y="78"/>
                  <a:pt x="1092" y="70"/>
                  <a:pt x="1066" y="73"/>
                </a:cubicBezTo>
                <a:cubicBezTo>
                  <a:pt x="1014" y="78"/>
                  <a:pt x="963" y="90"/>
                  <a:pt x="909" y="97"/>
                </a:cubicBezTo>
                <a:cubicBezTo>
                  <a:pt x="846" y="104"/>
                  <a:pt x="783" y="109"/>
                  <a:pt x="719" y="117"/>
                </a:cubicBezTo>
                <a:cubicBezTo>
                  <a:pt x="710" y="117"/>
                  <a:pt x="701" y="114"/>
                  <a:pt x="691" y="114"/>
                </a:cubicBezTo>
                <a:cubicBezTo>
                  <a:pt x="691" y="112"/>
                  <a:pt x="691" y="112"/>
                  <a:pt x="691" y="109"/>
                </a:cubicBezTo>
                <a:cubicBezTo>
                  <a:pt x="780" y="97"/>
                  <a:pt x="869" y="85"/>
                  <a:pt x="956" y="73"/>
                </a:cubicBezTo>
                <a:cubicBezTo>
                  <a:pt x="956" y="73"/>
                  <a:pt x="956" y="70"/>
                  <a:pt x="956" y="68"/>
                </a:cubicBezTo>
                <a:cubicBezTo>
                  <a:pt x="914" y="70"/>
                  <a:pt x="396" y="126"/>
                  <a:pt x="359" y="153"/>
                </a:cubicBezTo>
                <a:cubicBezTo>
                  <a:pt x="368" y="165"/>
                  <a:pt x="373" y="165"/>
                  <a:pt x="387" y="158"/>
                </a:cubicBezTo>
                <a:cubicBezTo>
                  <a:pt x="403" y="151"/>
                  <a:pt x="420" y="146"/>
                  <a:pt x="436" y="155"/>
                </a:cubicBezTo>
                <a:cubicBezTo>
                  <a:pt x="406" y="165"/>
                  <a:pt x="375" y="170"/>
                  <a:pt x="345" y="175"/>
                </a:cubicBezTo>
                <a:cubicBezTo>
                  <a:pt x="317" y="182"/>
                  <a:pt x="284" y="170"/>
                  <a:pt x="258" y="197"/>
                </a:cubicBezTo>
                <a:cubicBezTo>
                  <a:pt x="281" y="194"/>
                  <a:pt x="305" y="192"/>
                  <a:pt x="328" y="187"/>
                </a:cubicBezTo>
                <a:cubicBezTo>
                  <a:pt x="267" y="233"/>
                  <a:pt x="190" y="202"/>
                  <a:pt x="129" y="238"/>
                </a:cubicBezTo>
                <a:cubicBezTo>
                  <a:pt x="129" y="243"/>
                  <a:pt x="132" y="248"/>
                  <a:pt x="132" y="248"/>
                </a:cubicBezTo>
                <a:cubicBezTo>
                  <a:pt x="155" y="248"/>
                  <a:pt x="174" y="248"/>
                  <a:pt x="190" y="248"/>
                </a:cubicBezTo>
                <a:cubicBezTo>
                  <a:pt x="192" y="250"/>
                  <a:pt x="192" y="253"/>
                  <a:pt x="192" y="255"/>
                </a:cubicBezTo>
                <a:cubicBezTo>
                  <a:pt x="176" y="263"/>
                  <a:pt x="162" y="270"/>
                  <a:pt x="146" y="280"/>
                </a:cubicBezTo>
                <a:cubicBezTo>
                  <a:pt x="160" y="287"/>
                  <a:pt x="169" y="294"/>
                  <a:pt x="183" y="304"/>
                </a:cubicBezTo>
                <a:cubicBezTo>
                  <a:pt x="122" y="323"/>
                  <a:pt x="66" y="340"/>
                  <a:pt x="12" y="357"/>
                </a:cubicBezTo>
                <a:cubicBezTo>
                  <a:pt x="12" y="360"/>
                  <a:pt x="12" y="362"/>
                  <a:pt x="12" y="365"/>
                </a:cubicBezTo>
                <a:cubicBezTo>
                  <a:pt x="26" y="365"/>
                  <a:pt x="38" y="365"/>
                  <a:pt x="47" y="365"/>
                </a:cubicBezTo>
                <a:cubicBezTo>
                  <a:pt x="36" y="379"/>
                  <a:pt x="24" y="394"/>
                  <a:pt x="14" y="409"/>
                </a:cubicBezTo>
                <a:cubicBezTo>
                  <a:pt x="17" y="411"/>
                  <a:pt x="17" y="411"/>
                  <a:pt x="19" y="413"/>
                </a:cubicBezTo>
                <a:cubicBezTo>
                  <a:pt x="12" y="413"/>
                  <a:pt x="3" y="413"/>
                  <a:pt x="0" y="413"/>
                </a:cubicBezTo>
                <a:cubicBezTo>
                  <a:pt x="7" y="428"/>
                  <a:pt x="14" y="445"/>
                  <a:pt x="22" y="460"/>
                </a:cubicBezTo>
                <a:cubicBezTo>
                  <a:pt x="26" y="467"/>
                  <a:pt x="33" y="472"/>
                  <a:pt x="38" y="477"/>
                </a:cubicBezTo>
                <a:cubicBezTo>
                  <a:pt x="52" y="486"/>
                  <a:pt x="73" y="491"/>
                  <a:pt x="80" y="506"/>
                </a:cubicBezTo>
                <a:cubicBezTo>
                  <a:pt x="89" y="523"/>
                  <a:pt x="103" y="523"/>
                  <a:pt x="118" y="528"/>
                </a:cubicBezTo>
                <a:cubicBezTo>
                  <a:pt x="143" y="533"/>
                  <a:pt x="171" y="533"/>
                  <a:pt x="192" y="545"/>
                </a:cubicBezTo>
                <a:cubicBezTo>
                  <a:pt x="228" y="564"/>
                  <a:pt x="258" y="554"/>
                  <a:pt x="288" y="537"/>
                </a:cubicBezTo>
                <a:cubicBezTo>
                  <a:pt x="305" y="528"/>
                  <a:pt x="324" y="530"/>
                  <a:pt x="342" y="545"/>
                </a:cubicBezTo>
                <a:cubicBezTo>
                  <a:pt x="335" y="552"/>
                  <a:pt x="331" y="557"/>
                  <a:pt x="326" y="562"/>
                </a:cubicBezTo>
                <a:cubicBezTo>
                  <a:pt x="326" y="564"/>
                  <a:pt x="326" y="567"/>
                  <a:pt x="328" y="567"/>
                </a:cubicBezTo>
                <a:cubicBezTo>
                  <a:pt x="368" y="554"/>
                  <a:pt x="410" y="540"/>
                  <a:pt x="450" y="525"/>
                </a:cubicBezTo>
                <a:cubicBezTo>
                  <a:pt x="464" y="523"/>
                  <a:pt x="476" y="520"/>
                  <a:pt x="487" y="518"/>
                </a:cubicBezTo>
                <a:cubicBezTo>
                  <a:pt x="497" y="516"/>
                  <a:pt x="506" y="516"/>
                  <a:pt x="518" y="513"/>
                </a:cubicBezTo>
                <a:cubicBezTo>
                  <a:pt x="527" y="513"/>
                  <a:pt x="539" y="511"/>
                  <a:pt x="548" y="508"/>
                </a:cubicBezTo>
                <a:cubicBezTo>
                  <a:pt x="548" y="511"/>
                  <a:pt x="548" y="513"/>
                  <a:pt x="548" y="516"/>
                </a:cubicBezTo>
                <a:cubicBezTo>
                  <a:pt x="541" y="518"/>
                  <a:pt x="532" y="523"/>
                  <a:pt x="525" y="528"/>
                </a:cubicBezTo>
                <a:cubicBezTo>
                  <a:pt x="525" y="528"/>
                  <a:pt x="527" y="530"/>
                  <a:pt x="527" y="533"/>
                </a:cubicBezTo>
                <a:cubicBezTo>
                  <a:pt x="541" y="530"/>
                  <a:pt x="555" y="528"/>
                  <a:pt x="569" y="528"/>
                </a:cubicBezTo>
                <a:cubicBezTo>
                  <a:pt x="572" y="530"/>
                  <a:pt x="572" y="533"/>
                  <a:pt x="574" y="535"/>
                </a:cubicBezTo>
                <a:cubicBezTo>
                  <a:pt x="567" y="540"/>
                  <a:pt x="562" y="550"/>
                  <a:pt x="553" y="552"/>
                </a:cubicBezTo>
                <a:cubicBezTo>
                  <a:pt x="530" y="567"/>
                  <a:pt x="495" y="562"/>
                  <a:pt x="476" y="593"/>
                </a:cubicBezTo>
                <a:cubicBezTo>
                  <a:pt x="473" y="596"/>
                  <a:pt x="466" y="598"/>
                  <a:pt x="462" y="598"/>
                </a:cubicBezTo>
                <a:cubicBezTo>
                  <a:pt x="452" y="601"/>
                  <a:pt x="441" y="601"/>
                  <a:pt x="429" y="601"/>
                </a:cubicBezTo>
                <a:cubicBezTo>
                  <a:pt x="443" y="630"/>
                  <a:pt x="464" y="610"/>
                  <a:pt x="483" y="610"/>
                </a:cubicBezTo>
                <a:cubicBezTo>
                  <a:pt x="473" y="620"/>
                  <a:pt x="469" y="627"/>
                  <a:pt x="462" y="637"/>
                </a:cubicBezTo>
                <a:cubicBezTo>
                  <a:pt x="464" y="637"/>
                  <a:pt x="466" y="640"/>
                  <a:pt x="469" y="640"/>
                </a:cubicBezTo>
                <a:cubicBezTo>
                  <a:pt x="492" y="632"/>
                  <a:pt x="506" y="635"/>
                  <a:pt x="513" y="647"/>
                </a:cubicBezTo>
                <a:cubicBezTo>
                  <a:pt x="502" y="654"/>
                  <a:pt x="490" y="662"/>
                  <a:pt x="478" y="669"/>
                </a:cubicBezTo>
                <a:cubicBezTo>
                  <a:pt x="487" y="679"/>
                  <a:pt x="497" y="686"/>
                  <a:pt x="506" y="693"/>
                </a:cubicBezTo>
                <a:cubicBezTo>
                  <a:pt x="457" y="713"/>
                  <a:pt x="413" y="730"/>
                  <a:pt x="368" y="747"/>
                </a:cubicBezTo>
                <a:cubicBezTo>
                  <a:pt x="368" y="749"/>
                  <a:pt x="368" y="752"/>
                  <a:pt x="370" y="752"/>
                </a:cubicBezTo>
                <a:cubicBezTo>
                  <a:pt x="377" y="754"/>
                  <a:pt x="387" y="754"/>
                  <a:pt x="394" y="754"/>
                </a:cubicBezTo>
                <a:cubicBezTo>
                  <a:pt x="384" y="771"/>
                  <a:pt x="377" y="786"/>
                  <a:pt x="366" y="803"/>
                </a:cubicBezTo>
                <a:cubicBezTo>
                  <a:pt x="363" y="803"/>
                  <a:pt x="356" y="805"/>
                  <a:pt x="354" y="805"/>
                </a:cubicBezTo>
                <a:cubicBezTo>
                  <a:pt x="359" y="817"/>
                  <a:pt x="366" y="829"/>
                  <a:pt x="373" y="839"/>
                </a:cubicBezTo>
                <a:cubicBezTo>
                  <a:pt x="377" y="851"/>
                  <a:pt x="384" y="861"/>
                  <a:pt x="394" y="871"/>
                </a:cubicBezTo>
                <a:cubicBezTo>
                  <a:pt x="406" y="883"/>
                  <a:pt x="420" y="895"/>
                  <a:pt x="436" y="915"/>
                </a:cubicBezTo>
                <a:cubicBezTo>
                  <a:pt x="464" y="922"/>
                  <a:pt x="499" y="934"/>
                  <a:pt x="534" y="944"/>
                </a:cubicBezTo>
                <a:cubicBezTo>
                  <a:pt x="534" y="946"/>
                  <a:pt x="534" y="949"/>
                  <a:pt x="534" y="951"/>
                </a:cubicBezTo>
                <a:cubicBezTo>
                  <a:pt x="530" y="954"/>
                  <a:pt x="523" y="956"/>
                  <a:pt x="518" y="956"/>
                </a:cubicBezTo>
                <a:cubicBezTo>
                  <a:pt x="464" y="963"/>
                  <a:pt x="410" y="968"/>
                  <a:pt x="359" y="973"/>
                </a:cubicBezTo>
                <a:cubicBezTo>
                  <a:pt x="342" y="975"/>
                  <a:pt x="326" y="983"/>
                  <a:pt x="312" y="990"/>
                </a:cubicBezTo>
                <a:cubicBezTo>
                  <a:pt x="293" y="997"/>
                  <a:pt x="274" y="1012"/>
                  <a:pt x="253" y="1014"/>
                </a:cubicBezTo>
                <a:cubicBezTo>
                  <a:pt x="209" y="1019"/>
                  <a:pt x="183" y="1046"/>
                  <a:pt x="157" y="1082"/>
                </a:cubicBezTo>
                <a:cubicBezTo>
                  <a:pt x="134" y="1114"/>
                  <a:pt x="113" y="1146"/>
                  <a:pt x="75" y="1163"/>
                </a:cubicBezTo>
                <a:cubicBezTo>
                  <a:pt x="47" y="1172"/>
                  <a:pt x="40" y="1194"/>
                  <a:pt x="52" y="1221"/>
                </a:cubicBezTo>
                <a:cubicBezTo>
                  <a:pt x="68" y="1258"/>
                  <a:pt x="103" y="1287"/>
                  <a:pt x="143" y="1294"/>
                </a:cubicBezTo>
                <a:cubicBezTo>
                  <a:pt x="181" y="1301"/>
                  <a:pt x="223" y="1297"/>
                  <a:pt x="265" y="1292"/>
                </a:cubicBezTo>
                <a:cubicBezTo>
                  <a:pt x="338" y="1284"/>
                  <a:pt x="410" y="1270"/>
                  <a:pt x="485" y="1260"/>
                </a:cubicBezTo>
                <a:cubicBezTo>
                  <a:pt x="495" y="1258"/>
                  <a:pt x="506" y="1260"/>
                  <a:pt x="523" y="1258"/>
                </a:cubicBezTo>
                <a:cubicBezTo>
                  <a:pt x="483" y="1292"/>
                  <a:pt x="483" y="1292"/>
                  <a:pt x="485" y="1314"/>
                </a:cubicBezTo>
                <a:cubicBezTo>
                  <a:pt x="459" y="1335"/>
                  <a:pt x="436" y="1360"/>
                  <a:pt x="396" y="1353"/>
                </a:cubicBezTo>
                <a:cubicBezTo>
                  <a:pt x="399" y="1411"/>
                  <a:pt x="422" y="1460"/>
                  <a:pt x="457" y="1506"/>
                </a:cubicBezTo>
                <a:cubicBezTo>
                  <a:pt x="448" y="1508"/>
                  <a:pt x="441" y="1508"/>
                  <a:pt x="427" y="1513"/>
                </a:cubicBezTo>
                <a:cubicBezTo>
                  <a:pt x="459" y="1533"/>
                  <a:pt x="487" y="1552"/>
                  <a:pt x="516" y="1572"/>
                </a:cubicBezTo>
                <a:cubicBezTo>
                  <a:pt x="509" y="1574"/>
                  <a:pt x="506" y="1574"/>
                  <a:pt x="502" y="1576"/>
                </a:cubicBezTo>
                <a:cubicBezTo>
                  <a:pt x="502" y="1579"/>
                  <a:pt x="502" y="1581"/>
                  <a:pt x="499" y="1584"/>
                </a:cubicBezTo>
                <a:cubicBezTo>
                  <a:pt x="541" y="1606"/>
                  <a:pt x="581" y="1627"/>
                  <a:pt x="623" y="1649"/>
                </a:cubicBezTo>
                <a:cubicBezTo>
                  <a:pt x="628" y="1652"/>
                  <a:pt x="637" y="1654"/>
                  <a:pt x="637" y="1659"/>
                </a:cubicBezTo>
                <a:cubicBezTo>
                  <a:pt x="642" y="1676"/>
                  <a:pt x="654" y="1674"/>
                  <a:pt x="665" y="1676"/>
                </a:cubicBezTo>
                <a:cubicBezTo>
                  <a:pt x="694" y="1683"/>
                  <a:pt x="722" y="1691"/>
                  <a:pt x="740" y="1720"/>
                </a:cubicBezTo>
                <a:cubicBezTo>
                  <a:pt x="745" y="1722"/>
                  <a:pt x="752" y="1725"/>
                  <a:pt x="759" y="1727"/>
                </a:cubicBezTo>
                <a:cubicBezTo>
                  <a:pt x="792" y="1732"/>
                  <a:pt x="825" y="1735"/>
                  <a:pt x="857" y="1744"/>
                </a:cubicBezTo>
                <a:cubicBezTo>
                  <a:pt x="888" y="1754"/>
                  <a:pt x="921" y="1739"/>
                  <a:pt x="949" y="1764"/>
                </a:cubicBezTo>
                <a:cubicBezTo>
                  <a:pt x="967" y="1776"/>
                  <a:pt x="996" y="1771"/>
                  <a:pt x="1017" y="1778"/>
                </a:cubicBezTo>
                <a:cubicBezTo>
                  <a:pt x="1075" y="1800"/>
                  <a:pt x="1138" y="1793"/>
                  <a:pt x="1192" y="1829"/>
                </a:cubicBezTo>
                <a:cubicBezTo>
                  <a:pt x="1197" y="1832"/>
                  <a:pt x="1204" y="1832"/>
                  <a:pt x="1209" y="1832"/>
                </a:cubicBezTo>
                <a:cubicBezTo>
                  <a:pt x="1267" y="1834"/>
                  <a:pt x="1328" y="1837"/>
                  <a:pt x="1387" y="1834"/>
                </a:cubicBezTo>
                <a:cubicBezTo>
                  <a:pt x="1494" y="1832"/>
                  <a:pt x="1604" y="1825"/>
                  <a:pt x="1712" y="1815"/>
                </a:cubicBezTo>
                <a:cubicBezTo>
                  <a:pt x="1801" y="1808"/>
                  <a:pt x="1892" y="1822"/>
                  <a:pt x="1979" y="1786"/>
                </a:cubicBezTo>
                <a:cubicBezTo>
                  <a:pt x="2007" y="1773"/>
                  <a:pt x="2042" y="1773"/>
                  <a:pt x="2073" y="1771"/>
                </a:cubicBezTo>
                <a:cubicBezTo>
                  <a:pt x="2141" y="1766"/>
                  <a:pt x="2209" y="1764"/>
                  <a:pt x="2274" y="1759"/>
                </a:cubicBezTo>
                <a:cubicBezTo>
                  <a:pt x="2321" y="1756"/>
                  <a:pt x="2368" y="1744"/>
                  <a:pt x="2415" y="1742"/>
                </a:cubicBezTo>
                <a:cubicBezTo>
                  <a:pt x="2529" y="1737"/>
                  <a:pt x="2646" y="1737"/>
                  <a:pt x="2761" y="1730"/>
                </a:cubicBezTo>
                <a:cubicBezTo>
                  <a:pt x="2836" y="1725"/>
                  <a:pt x="2913" y="1739"/>
                  <a:pt x="2991" y="1725"/>
                </a:cubicBezTo>
                <a:cubicBezTo>
                  <a:pt x="3023" y="1720"/>
                  <a:pt x="3056" y="1720"/>
                  <a:pt x="3087" y="1717"/>
                </a:cubicBezTo>
                <a:cubicBezTo>
                  <a:pt x="3080" y="1715"/>
                  <a:pt x="3073" y="1713"/>
                  <a:pt x="3068" y="1715"/>
                </a:cubicBezTo>
                <a:cubicBezTo>
                  <a:pt x="3035" y="1715"/>
                  <a:pt x="3002" y="1720"/>
                  <a:pt x="2970" y="1720"/>
                </a:cubicBezTo>
                <a:cubicBezTo>
                  <a:pt x="2850" y="1720"/>
                  <a:pt x="2731" y="1720"/>
                  <a:pt x="2611" y="1717"/>
                </a:cubicBezTo>
                <a:cubicBezTo>
                  <a:pt x="2595" y="1717"/>
                  <a:pt x="2578" y="1715"/>
                  <a:pt x="2562" y="1713"/>
                </a:cubicBezTo>
                <a:cubicBezTo>
                  <a:pt x="2557" y="1713"/>
                  <a:pt x="2550" y="1708"/>
                  <a:pt x="2543" y="1705"/>
                </a:cubicBezTo>
                <a:cubicBezTo>
                  <a:pt x="2593" y="1683"/>
                  <a:pt x="2644" y="1713"/>
                  <a:pt x="2689" y="1683"/>
                </a:cubicBezTo>
                <a:cubicBezTo>
                  <a:pt x="2794" y="1681"/>
                  <a:pt x="2899" y="1679"/>
                  <a:pt x="3007" y="1676"/>
                </a:cubicBezTo>
                <a:cubicBezTo>
                  <a:pt x="3063" y="1676"/>
                  <a:pt x="3122" y="1679"/>
                  <a:pt x="3178" y="1676"/>
                </a:cubicBezTo>
                <a:cubicBezTo>
                  <a:pt x="3218" y="1676"/>
                  <a:pt x="3255" y="1671"/>
                  <a:pt x="3295" y="1669"/>
                </a:cubicBezTo>
                <a:cubicBezTo>
                  <a:pt x="3431" y="1664"/>
                  <a:pt x="3569" y="1662"/>
                  <a:pt x="3705" y="1654"/>
                </a:cubicBezTo>
                <a:cubicBezTo>
                  <a:pt x="3824" y="1649"/>
                  <a:pt x="3944" y="1640"/>
                  <a:pt x="4063" y="1632"/>
                </a:cubicBezTo>
                <a:cubicBezTo>
                  <a:pt x="4089" y="1630"/>
                  <a:pt x="4115" y="1623"/>
                  <a:pt x="4140" y="1620"/>
                </a:cubicBezTo>
                <a:cubicBezTo>
                  <a:pt x="4140" y="1618"/>
                  <a:pt x="4140" y="1615"/>
                  <a:pt x="4140" y="1613"/>
                </a:cubicBezTo>
                <a:cubicBezTo>
                  <a:pt x="3848" y="1613"/>
                  <a:pt x="3557" y="1623"/>
                  <a:pt x="3265" y="1606"/>
                </a:cubicBezTo>
                <a:cubicBezTo>
                  <a:pt x="3267" y="1603"/>
                  <a:pt x="3269" y="1603"/>
                  <a:pt x="3272" y="1603"/>
                </a:cubicBezTo>
                <a:cubicBezTo>
                  <a:pt x="3442" y="1598"/>
                  <a:pt x="3611" y="1593"/>
                  <a:pt x="3782" y="1589"/>
                </a:cubicBezTo>
                <a:cubicBezTo>
                  <a:pt x="3796" y="1589"/>
                  <a:pt x="3812" y="1596"/>
                  <a:pt x="3827" y="1593"/>
                </a:cubicBezTo>
                <a:cubicBezTo>
                  <a:pt x="3862" y="1593"/>
                  <a:pt x="3894" y="1586"/>
                  <a:pt x="3930" y="1584"/>
                </a:cubicBezTo>
                <a:cubicBezTo>
                  <a:pt x="3958" y="1584"/>
                  <a:pt x="3986" y="1581"/>
                  <a:pt x="4011" y="1589"/>
                </a:cubicBezTo>
                <a:cubicBezTo>
                  <a:pt x="4028" y="1593"/>
                  <a:pt x="4040" y="1593"/>
                  <a:pt x="4056" y="1593"/>
                </a:cubicBezTo>
                <a:cubicBezTo>
                  <a:pt x="4077" y="1591"/>
                  <a:pt x="4098" y="1564"/>
                  <a:pt x="4117" y="1596"/>
                </a:cubicBezTo>
                <a:cubicBezTo>
                  <a:pt x="4117" y="1596"/>
                  <a:pt x="4124" y="1593"/>
                  <a:pt x="4129" y="1593"/>
                </a:cubicBezTo>
                <a:cubicBezTo>
                  <a:pt x="4138" y="1591"/>
                  <a:pt x="4145" y="1589"/>
                  <a:pt x="4152" y="1589"/>
                </a:cubicBezTo>
                <a:cubicBezTo>
                  <a:pt x="4213" y="1589"/>
                  <a:pt x="4276" y="1589"/>
                  <a:pt x="4337" y="1589"/>
                </a:cubicBezTo>
                <a:cubicBezTo>
                  <a:pt x="4356" y="1589"/>
                  <a:pt x="4374" y="1589"/>
                  <a:pt x="4393" y="1586"/>
                </a:cubicBezTo>
                <a:cubicBezTo>
                  <a:pt x="4508" y="1576"/>
                  <a:pt x="4623" y="1564"/>
                  <a:pt x="4737" y="1554"/>
                </a:cubicBezTo>
                <a:cubicBezTo>
                  <a:pt x="4742" y="1554"/>
                  <a:pt x="4747" y="1554"/>
                  <a:pt x="4749" y="1552"/>
                </a:cubicBezTo>
                <a:cubicBezTo>
                  <a:pt x="4770" y="1542"/>
                  <a:pt x="4791" y="1533"/>
                  <a:pt x="4812" y="1523"/>
                </a:cubicBezTo>
                <a:cubicBezTo>
                  <a:pt x="4815" y="1523"/>
                  <a:pt x="4815" y="1520"/>
                  <a:pt x="4815" y="1520"/>
                </a:cubicBezTo>
                <a:cubicBezTo>
                  <a:pt x="4772" y="1523"/>
                  <a:pt x="4730" y="1525"/>
                  <a:pt x="4688" y="1530"/>
                </a:cubicBezTo>
                <a:cubicBezTo>
                  <a:pt x="4688" y="1525"/>
                  <a:pt x="4688" y="1523"/>
                  <a:pt x="4688" y="1520"/>
                </a:cubicBezTo>
                <a:cubicBezTo>
                  <a:pt x="4709" y="1520"/>
                  <a:pt x="4730" y="1518"/>
                  <a:pt x="4751" y="1516"/>
                </a:cubicBezTo>
                <a:cubicBezTo>
                  <a:pt x="4768" y="1516"/>
                  <a:pt x="4784" y="1513"/>
                  <a:pt x="4798" y="1511"/>
                </a:cubicBezTo>
                <a:cubicBezTo>
                  <a:pt x="4819" y="1506"/>
                  <a:pt x="4838" y="1496"/>
                  <a:pt x="4857" y="1494"/>
                </a:cubicBezTo>
                <a:cubicBezTo>
                  <a:pt x="4950" y="1479"/>
                  <a:pt x="5046" y="1464"/>
                  <a:pt x="5135" y="1428"/>
                </a:cubicBezTo>
                <a:cubicBezTo>
                  <a:pt x="5152" y="1421"/>
                  <a:pt x="5166" y="1406"/>
                  <a:pt x="5185" y="1401"/>
                </a:cubicBezTo>
                <a:cubicBezTo>
                  <a:pt x="5245" y="1379"/>
                  <a:pt x="5309" y="1370"/>
                  <a:pt x="5370" y="1340"/>
                </a:cubicBezTo>
                <a:cubicBezTo>
                  <a:pt x="5414" y="1318"/>
                  <a:pt x="5466" y="1306"/>
                  <a:pt x="5519" y="1289"/>
                </a:cubicBezTo>
                <a:cubicBezTo>
                  <a:pt x="5512" y="1284"/>
                  <a:pt x="5505" y="1275"/>
                  <a:pt x="5498" y="1275"/>
                </a:cubicBezTo>
                <a:cubicBezTo>
                  <a:pt x="5437" y="1265"/>
                  <a:pt x="5374" y="1258"/>
                  <a:pt x="5311" y="1250"/>
                </a:cubicBezTo>
                <a:cubicBezTo>
                  <a:pt x="5276" y="1248"/>
                  <a:pt x="5243" y="1243"/>
                  <a:pt x="5208" y="1241"/>
                </a:cubicBezTo>
                <a:cubicBezTo>
                  <a:pt x="5241" y="1231"/>
                  <a:pt x="5267" y="1199"/>
                  <a:pt x="5304" y="1211"/>
                </a:cubicBezTo>
                <a:cubicBezTo>
                  <a:pt x="5306" y="1211"/>
                  <a:pt x="5313" y="1209"/>
                  <a:pt x="5313" y="1207"/>
                </a:cubicBezTo>
                <a:cubicBezTo>
                  <a:pt x="5323" y="1172"/>
                  <a:pt x="5356" y="1180"/>
                  <a:pt x="5379" y="1165"/>
                </a:cubicBezTo>
                <a:cubicBezTo>
                  <a:pt x="5398" y="1153"/>
                  <a:pt x="5428" y="1155"/>
                  <a:pt x="5454" y="1155"/>
                </a:cubicBezTo>
                <a:cubicBezTo>
                  <a:pt x="5512" y="1155"/>
                  <a:pt x="5573" y="1158"/>
                  <a:pt x="5634" y="1158"/>
                </a:cubicBezTo>
                <a:cubicBezTo>
                  <a:pt x="5648" y="1158"/>
                  <a:pt x="5662" y="1158"/>
                  <a:pt x="5676" y="1155"/>
                </a:cubicBezTo>
                <a:cubicBezTo>
                  <a:pt x="5765" y="1138"/>
                  <a:pt x="5852" y="1121"/>
                  <a:pt x="5941" y="1104"/>
                </a:cubicBezTo>
                <a:cubicBezTo>
                  <a:pt x="5971" y="1097"/>
                  <a:pt x="6002" y="1087"/>
                  <a:pt x="6035" y="1078"/>
                </a:cubicBezTo>
                <a:cubicBezTo>
                  <a:pt x="6035" y="1075"/>
                  <a:pt x="6032" y="1073"/>
                  <a:pt x="6032" y="1070"/>
                </a:cubicBezTo>
                <a:cubicBezTo>
                  <a:pt x="6023" y="1068"/>
                  <a:pt x="6011" y="1063"/>
                  <a:pt x="5999" y="1061"/>
                </a:cubicBezTo>
                <a:cubicBezTo>
                  <a:pt x="5967" y="1056"/>
                  <a:pt x="5932" y="1053"/>
                  <a:pt x="5899" y="1046"/>
                </a:cubicBezTo>
                <a:cubicBezTo>
                  <a:pt x="5887" y="1044"/>
                  <a:pt x="5875" y="1034"/>
                  <a:pt x="5864" y="1034"/>
                </a:cubicBezTo>
                <a:cubicBezTo>
                  <a:pt x="5826" y="1026"/>
                  <a:pt x="5786" y="1022"/>
                  <a:pt x="5749" y="1017"/>
                </a:cubicBezTo>
                <a:cubicBezTo>
                  <a:pt x="5648" y="1007"/>
                  <a:pt x="5550" y="992"/>
                  <a:pt x="5449" y="983"/>
                </a:cubicBezTo>
                <a:cubicBezTo>
                  <a:pt x="5430" y="980"/>
                  <a:pt x="5419" y="973"/>
                  <a:pt x="5407" y="949"/>
                </a:cubicBezTo>
                <a:cubicBezTo>
                  <a:pt x="5445" y="961"/>
                  <a:pt x="5477" y="973"/>
                  <a:pt x="5512" y="983"/>
                </a:cubicBezTo>
                <a:cubicBezTo>
                  <a:pt x="5512" y="980"/>
                  <a:pt x="5512" y="978"/>
                  <a:pt x="5515" y="975"/>
                </a:cubicBezTo>
                <a:cubicBezTo>
                  <a:pt x="5503" y="968"/>
                  <a:pt x="5491" y="961"/>
                  <a:pt x="5475" y="951"/>
                </a:cubicBezTo>
                <a:cubicBezTo>
                  <a:pt x="5487" y="946"/>
                  <a:pt x="5496" y="941"/>
                  <a:pt x="5508" y="936"/>
                </a:cubicBezTo>
                <a:cubicBezTo>
                  <a:pt x="5496" y="927"/>
                  <a:pt x="5487" y="922"/>
                  <a:pt x="5477" y="915"/>
                </a:cubicBezTo>
                <a:cubicBezTo>
                  <a:pt x="5480" y="912"/>
                  <a:pt x="5480" y="910"/>
                  <a:pt x="5480" y="907"/>
                </a:cubicBezTo>
                <a:cubicBezTo>
                  <a:pt x="5510" y="912"/>
                  <a:pt x="5541" y="917"/>
                  <a:pt x="5571" y="922"/>
                </a:cubicBezTo>
                <a:cubicBezTo>
                  <a:pt x="5571" y="919"/>
                  <a:pt x="5571" y="917"/>
                  <a:pt x="5573" y="912"/>
                </a:cubicBezTo>
                <a:cubicBezTo>
                  <a:pt x="5562" y="907"/>
                  <a:pt x="5552" y="902"/>
                  <a:pt x="5543" y="898"/>
                </a:cubicBezTo>
                <a:cubicBezTo>
                  <a:pt x="5583" y="890"/>
                  <a:pt x="5622" y="883"/>
                  <a:pt x="5662" y="878"/>
                </a:cubicBezTo>
                <a:cubicBezTo>
                  <a:pt x="5662" y="861"/>
                  <a:pt x="5665" y="851"/>
                  <a:pt x="5665" y="839"/>
                </a:cubicBezTo>
                <a:cubicBezTo>
                  <a:pt x="5653" y="837"/>
                  <a:pt x="5644" y="832"/>
                  <a:pt x="5634" y="827"/>
                </a:cubicBezTo>
                <a:cubicBezTo>
                  <a:pt x="5639" y="817"/>
                  <a:pt x="5641" y="808"/>
                  <a:pt x="5646" y="798"/>
                </a:cubicBezTo>
                <a:cubicBezTo>
                  <a:pt x="5632" y="800"/>
                  <a:pt x="5620" y="805"/>
                  <a:pt x="5611" y="805"/>
                </a:cubicBezTo>
                <a:cubicBezTo>
                  <a:pt x="5592" y="803"/>
                  <a:pt x="5576" y="800"/>
                  <a:pt x="5559" y="798"/>
                </a:cubicBezTo>
                <a:cubicBezTo>
                  <a:pt x="5552" y="795"/>
                  <a:pt x="5545" y="798"/>
                  <a:pt x="5543" y="793"/>
                </a:cubicBezTo>
                <a:cubicBezTo>
                  <a:pt x="5524" y="769"/>
                  <a:pt x="5498" y="761"/>
                  <a:pt x="5470" y="754"/>
                </a:cubicBezTo>
                <a:cubicBezTo>
                  <a:pt x="5452" y="749"/>
                  <a:pt x="5435" y="735"/>
                  <a:pt x="5419" y="727"/>
                </a:cubicBezTo>
                <a:cubicBezTo>
                  <a:pt x="5442" y="764"/>
                  <a:pt x="5494" y="764"/>
                  <a:pt x="5512" y="812"/>
                </a:cubicBezTo>
                <a:cubicBezTo>
                  <a:pt x="5505" y="812"/>
                  <a:pt x="5503" y="812"/>
                  <a:pt x="5498" y="812"/>
                </a:cubicBezTo>
                <a:cubicBezTo>
                  <a:pt x="5475" y="808"/>
                  <a:pt x="5447" y="820"/>
                  <a:pt x="5423" y="798"/>
                </a:cubicBezTo>
                <a:cubicBezTo>
                  <a:pt x="5419" y="793"/>
                  <a:pt x="5405" y="798"/>
                  <a:pt x="5395" y="798"/>
                </a:cubicBezTo>
                <a:cubicBezTo>
                  <a:pt x="5395" y="798"/>
                  <a:pt x="5395" y="800"/>
                  <a:pt x="5395" y="803"/>
                </a:cubicBezTo>
                <a:cubicBezTo>
                  <a:pt x="5414" y="812"/>
                  <a:pt x="5433" y="822"/>
                  <a:pt x="5452" y="834"/>
                </a:cubicBezTo>
                <a:cubicBezTo>
                  <a:pt x="5449" y="837"/>
                  <a:pt x="5449" y="837"/>
                  <a:pt x="5447" y="839"/>
                </a:cubicBezTo>
                <a:cubicBezTo>
                  <a:pt x="5423" y="839"/>
                  <a:pt x="5400" y="839"/>
                  <a:pt x="5374" y="839"/>
                </a:cubicBezTo>
                <a:cubicBezTo>
                  <a:pt x="5374" y="849"/>
                  <a:pt x="5372" y="859"/>
                  <a:pt x="5372" y="873"/>
                </a:cubicBezTo>
                <a:cubicBezTo>
                  <a:pt x="5339" y="861"/>
                  <a:pt x="5306" y="863"/>
                  <a:pt x="5283" y="878"/>
                </a:cubicBezTo>
                <a:cubicBezTo>
                  <a:pt x="5276" y="868"/>
                  <a:pt x="5271" y="861"/>
                  <a:pt x="5267" y="861"/>
                </a:cubicBezTo>
                <a:cubicBezTo>
                  <a:pt x="5252" y="856"/>
                  <a:pt x="5238" y="859"/>
                  <a:pt x="5224" y="856"/>
                </a:cubicBezTo>
                <a:cubicBezTo>
                  <a:pt x="5196" y="851"/>
                  <a:pt x="5168" y="849"/>
                  <a:pt x="5149" y="825"/>
                </a:cubicBezTo>
                <a:cubicBezTo>
                  <a:pt x="5149" y="822"/>
                  <a:pt x="5152" y="820"/>
                  <a:pt x="5152" y="817"/>
                </a:cubicBezTo>
                <a:cubicBezTo>
                  <a:pt x="5175" y="827"/>
                  <a:pt x="5199" y="834"/>
                  <a:pt x="5222" y="842"/>
                </a:cubicBezTo>
                <a:cubicBezTo>
                  <a:pt x="5201" y="812"/>
                  <a:pt x="5156" y="810"/>
                  <a:pt x="5145" y="766"/>
                </a:cubicBezTo>
                <a:cubicBezTo>
                  <a:pt x="5171" y="771"/>
                  <a:pt x="5194" y="776"/>
                  <a:pt x="5217" y="781"/>
                </a:cubicBezTo>
                <a:cubicBezTo>
                  <a:pt x="5238" y="786"/>
                  <a:pt x="5262" y="778"/>
                  <a:pt x="5278" y="805"/>
                </a:cubicBezTo>
                <a:cubicBezTo>
                  <a:pt x="5288" y="822"/>
                  <a:pt x="5316" y="827"/>
                  <a:pt x="5334" y="839"/>
                </a:cubicBezTo>
                <a:cubicBezTo>
                  <a:pt x="5327" y="842"/>
                  <a:pt x="5323" y="842"/>
                  <a:pt x="5313" y="844"/>
                </a:cubicBezTo>
                <a:cubicBezTo>
                  <a:pt x="5327" y="849"/>
                  <a:pt x="5334" y="854"/>
                  <a:pt x="5344" y="856"/>
                </a:cubicBezTo>
                <a:cubicBezTo>
                  <a:pt x="5356" y="825"/>
                  <a:pt x="5356" y="825"/>
                  <a:pt x="5320" y="808"/>
                </a:cubicBezTo>
                <a:cubicBezTo>
                  <a:pt x="5318" y="800"/>
                  <a:pt x="5318" y="793"/>
                  <a:pt x="5313" y="790"/>
                </a:cubicBezTo>
                <a:cubicBezTo>
                  <a:pt x="5290" y="783"/>
                  <a:pt x="5269" y="773"/>
                  <a:pt x="5245" y="769"/>
                </a:cubicBezTo>
                <a:cubicBezTo>
                  <a:pt x="5199" y="756"/>
                  <a:pt x="5147" y="764"/>
                  <a:pt x="5100" y="742"/>
                </a:cubicBezTo>
                <a:cubicBezTo>
                  <a:pt x="5077" y="730"/>
                  <a:pt x="5049" y="730"/>
                  <a:pt x="5025" y="722"/>
                </a:cubicBezTo>
                <a:cubicBezTo>
                  <a:pt x="5004" y="717"/>
                  <a:pt x="4983" y="710"/>
                  <a:pt x="4962" y="703"/>
                </a:cubicBezTo>
                <a:cubicBezTo>
                  <a:pt x="4962" y="703"/>
                  <a:pt x="4962" y="700"/>
                  <a:pt x="4964" y="698"/>
                </a:cubicBezTo>
                <a:cubicBezTo>
                  <a:pt x="5007" y="698"/>
                  <a:pt x="5046" y="698"/>
                  <a:pt x="5091" y="698"/>
                </a:cubicBezTo>
                <a:cubicBezTo>
                  <a:pt x="5058" y="691"/>
                  <a:pt x="5030" y="681"/>
                  <a:pt x="4997" y="671"/>
                </a:cubicBezTo>
                <a:cubicBezTo>
                  <a:pt x="5049" y="632"/>
                  <a:pt x="5107" y="662"/>
                  <a:pt x="5154" y="637"/>
                </a:cubicBezTo>
                <a:cubicBezTo>
                  <a:pt x="5147" y="637"/>
                  <a:pt x="5138" y="632"/>
                  <a:pt x="5126" y="627"/>
                </a:cubicBezTo>
                <a:cubicBezTo>
                  <a:pt x="5126" y="627"/>
                  <a:pt x="5126" y="625"/>
                  <a:pt x="5128" y="623"/>
                </a:cubicBezTo>
                <a:cubicBezTo>
                  <a:pt x="5138" y="623"/>
                  <a:pt x="5147" y="623"/>
                  <a:pt x="5154" y="620"/>
                </a:cubicBezTo>
                <a:cubicBezTo>
                  <a:pt x="5142" y="615"/>
                  <a:pt x="5131" y="613"/>
                  <a:pt x="5117" y="608"/>
                </a:cubicBezTo>
                <a:cubicBezTo>
                  <a:pt x="5105" y="606"/>
                  <a:pt x="5089" y="613"/>
                  <a:pt x="5089" y="589"/>
                </a:cubicBezTo>
                <a:cubicBezTo>
                  <a:pt x="5117" y="584"/>
                  <a:pt x="5142" y="576"/>
                  <a:pt x="5168" y="569"/>
                </a:cubicBezTo>
                <a:cubicBezTo>
                  <a:pt x="5168" y="562"/>
                  <a:pt x="5168" y="557"/>
                  <a:pt x="5168" y="547"/>
                </a:cubicBezTo>
                <a:cubicBezTo>
                  <a:pt x="5201" y="547"/>
                  <a:pt x="5231" y="545"/>
                  <a:pt x="5264" y="542"/>
                </a:cubicBezTo>
                <a:cubicBezTo>
                  <a:pt x="5264" y="540"/>
                  <a:pt x="5264" y="537"/>
                  <a:pt x="5264" y="535"/>
                </a:cubicBezTo>
                <a:cubicBezTo>
                  <a:pt x="5231" y="535"/>
                  <a:pt x="5201" y="535"/>
                  <a:pt x="5166" y="535"/>
                </a:cubicBezTo>
                <a:cubicBezTo>
                  <a:pt x="5182" y="489"/>
                  <a:pt x="5217" y="477"/>
                  <a:pt x="5252" y="457"/>
                </a:cubicBezTo>
                <a:cubicBezTo>
                  <a:pt x="5243" y="455"/>
                  <a:pt x="5236" y="452"/>
                  <a:pt x="5229" y="450"/>
                </a:cubicBezTo>
                <a:cubicBezTo>
                  <a:pt x="5252" y="421"/>
                  <a:pt x="5281" y="413"/>
                  <a:pt x="5313" y="416"/>
                </a:cubicBezTo>
                <a:cubicBezTo>
                  <a:pt x="5334" y="418"/>
                  <a:pt x="5358" y="418"/>
                  <a:pt x="5379" y="416"/>
                </a:cubicBezTo>
                <a:cubicBezTo>
                  <a:pt x="5391" y="416"/>
                  <a:pt x="5400" y="411"/>
                  <a:pt x="5412" y="409"/>
                </a:cubicBezTo>
                <a:cubicBezTo>
                  <a:pt x="5412" y="406"/>
                  <a:pt x="5412" y="404"/>
                  <a:pt x="5412" y="404"/>
                </a:cubicBezTo>
                <a:cubicBezTo>
                  <a:pt x="5400" y="401"/>
                  <a:pt x="5391" y="401"/>
                  <a:pt x="5379" y="401"/>
                </a:cubicBezTo>
                <a:cubicBezTo>
                  <a:pt x="5379" y="399"/>
                  <a:pt x="5379" y="396"/>
                  <a:pt x="5379" y="394"/>
                </a:cubicBezTo>
                <a:cubicBezTo>
                  <a:pt x="5409" y="389"/>
                  <a:pt x="5437" y="387"/>
                  <a:pt x="5468" y="382"/>
                </a:cubicBezTo>
                <a:cubicBezTo>
                  <a:pt x="5468" y="379"/>
                  <a:pt x="5468" y="374"/>
                  <a:pt x="5468" y="372"/>
                </a:cubicBezTo>
                <a:cubicBezTo>
                  <a:pt x="5421" y="365"/>
                  <a:pt x="5372" y="360"/>
                  <a:pt x="5325" y="353"/>
                </a:cubicBezTo>
                <a:cubicBezTo>
                  <a:pt x="5356" y="350"/>
                  <a:pt x="5386" y="343"/>
                  <a:pt x="5416" y="348"/>
                </a:cubicBezTo>
                <a:cubicBezTo>
                  <a:pt x="5468" y="353"/>
                  <a:pt x="5515" y="331"/>
                  <a:pt x="5566" y="323"/>
                </a:cubicBezTo>
                <a:cubicBezTo>
                  <a:pt x="5573" y="323"/>
                  <a:pt x="5583" y="318"/>
                  <a:pt x="5590" y="316"/>
                </a:cubicBezTo>
                <a:cubicBezTo>
                  <a:pt x="5590" y="314"/>
                  <a:pt x="5590" y="311"/>
                  <a:pt x="5590" y="311"/>
                </a:cubicBezTo>
                <a:cubicBezTo>
                  <a:pt x="5580" y="309"/>
                  <a:pt x="5573" y="306"/>
                  <a:pt x="5569" y="306"/>
                </a:cubicBezTo>
                <a:cubicBezTo>
                  <a:pt x="5585" y="299"/>
                  <a:pt x="5606" y="292"/>
                  <a:pt x="5625" y="284"/>
                </a:cubicBezTo>
                <a:cubicBezTo>
                  <a:pt x="5644" y="275"/>
                  <a:pt x="5662" y="263"/>
                  <a:pt x="5681" y="250"/>
                </a:cubicBezTo>
                <a:cubicBezTo>
                  <a:pt x="5688" y="245"/>
                  <a:pt x="5697" y="243"/>
                  <a:pt x="5700" y="236"/>
                </a:cubicBezTo>
                <a:cubicBezTo>
                  <a:pt x="5714" y="207"/>
                  <a:pt x="5742" y="197"/>
                  <a:pt x="5765" y="182"/>
                </a:cubicBezTo>
                <a:cubicBezTo>
                  <a:pt x="5800" y="165"/>
                  <a:pt x="5838" y="153"/>
                  <a:pt x="5864" y="129"/>
                </a:cubicBezTo>
                <a:cubicBezTo>
                  <a:pt x="5892" y="102"/>
                  <a:pt x="5920" y="97"/>
                  <a:pt x="5953" y="95"/>
                </a:cubicBezTo>
                <a:cubicBezTo>
                  <a:pt x="5978" y="92"/>
                  <a:pt x="6002" y="85"/>
                  <a:pt x="6028" y="80"/>
                </a:cubicBezTo>
                <a:cubicBezTo>
                  <a:pt x="6028" y="78"/>
                  <a:pt x="6028" y="75"/>
                  <a:pt x="6028" y="73"/>
                </a:cubicBezTo>
                <a:cubicBezTo>
                  <a:pt x="6018" y="68"/>
                  <a:pt x="6011" y="65"/>
                  <a:pt x="6002" y="63"/>
                </a:cubicBezTo>
                <a:cubicBezTo>
                  <a:pt x="6002" y="61"/>
                  <a:pt x="6002" y="58"/>
                  <a:pt x="6002" y="58"/>
                </a:cubicBezTo>
                <a:cubicBezTo>
                  <a:pt x="6021" y="58"/>
                  <a:pt x="6039" y="58"/>
                  <a:pt x="6056" y="58"/>
                </a:cubicBezTo>
                <a:close/>
                <a:moveTo>
                  <a:pt x="4552" y="228"/>
                </a:moveTo>
                <a:cubicBezTo>
                  <a:pt x="4552" y="224"/>
                  <a:pt x="4552" y="219"/>
                  <a:pt x="4552" y="216"/>
                </a:cubicBezTo>
                <a:cubicBezTo>
                  <a:pt x="4573" y="214"/>
                  <a:pt x="4592" y="211"/>
                  <a:pt x="4613" y="209"/>
                </a:cubicBezTo>
                <a:cubicBezTo>
                  <a:pt x="4613" y="211"/>
                  <a:pt x="4613" y="214"/>
                  <a:pt x="4616" y="216"/>
                </a:cubicBezTo>
                <a:cubicBezTo>
                  <a:pt x="4592" y="214"/>
                  <a:pt x="4576" y="243"/>
                  <a:pt x="4552" y="228"/>
                </a:cubicBezTo>
                <a:close/>
                <a:moveTo>
                  <a:pt x="127" y="486"/>
                </a:moveTo>
                <a:cubicBezTo>
                  <a:pt x="134" y="467"/>
                  <a:pt x="171" y="462"/>
                  <a:pt x="211" y="477"/>
                </a:cubicBezTo>
                <a:cubicBezTo>
                  <a:pt x="183" y="479"/>
                  <a:pt x="157" y="481"/>
                  <a:pt x="127" y="486"/>
                </a:cubicBezTo>
                <a:close/>
                <a:moveTo>
                  <a:pt x="272" y="540"/>
                </a:moveTo>
                <a:cubicBezTo>
                  <a:pt x="256" y="540"/>
                  <a:pt x="239" y="540"/>
                  <a:pt x="221" y="540"/>
                </a:cubicBezTo>
                <a:cubicBezTo>
                  <a:pt x="221" y="540"/>
                  <a:pt x="221" y="537"/>
                  <a:pt x="221" y="535"/>
                </a:cubicBezTo>
                <a:cubicBezTo>
                  <a:pt x="239" y="535"/>
                  <a:pt x="256" y="535"/>
                  <a:pt x="272" y="535"/>
                </a:cubicBezTo>
                <a:cubicBezTo>
                  <a:pt x="272" y="537"/>
                  <a:pt x="272" y="540"/>
                  <a:pt x="272" y="540"/>
                </a:cubicBezTo>
                <a:close/>
                <a:moveTo>
                  <a:pt x="459" y="878"/>
                </a:moveTo>
                <a:cubicBezTo>
                  <a:pt x="466" y="854"/>
                  <a:pt x="478" y="851"/>
                  <a:pt x="530" y="861"/>
                </a:cubicBezTo>
                <a:cubicBezTo>
                  <a:pt x="530" y="863"/>
                  <a:pt x="532" y="863"/>
                  <a:pt x="532" y="866"/>
                </a:cubicBezTo>
                <a:cubicBezTo>
                  <a:pt x="509" y="871"/>
                  <a:pt x="485" y="873"/>
                  <a:pt x="459" y="878"/>
                </a:cubicBezTo>
                <a:close/>
                <a:moveTo>
                  <a:pt x="1049" y="387"/>
                </a:moveTo>
                <a:cubicBezTo>
                  <a:pt x="1049" y="389"/>
                  <a:pt x="1052" y="394"/>
                  <a:pt x="1052" y="396"/>
                </a:cubicBezTo>
                <a:cubicBezTo>
                  <a:pt x="1035" y="399"/>
                  <a:pt x="1019" y="401"/>
                  <a:pt x="1005" y="404"/>
                </a:cubicBezTo>
                <a:cubicBezTo>
                  <a:pt x="1003" y="401"/>
                  <a:pt x="1003" y="399"/>
                  <a:pt x="1003" y="396"/>
                </a:cubicBezTo>
                <a:cubicBezTo>
                  <a:pt x="1019" y="391"/>
                  <a:pt x="1033" y="389"/>
                  <a:pt x="1049" y="387"/>
                </a:cubicBezTo>
                <a:close/>
                <a:moveTo>
                  <a:pt x="553" y="601"/>
                </a:moveTo>
                <a:cubicBezTo>
                  <a:pt x="572" y="596"/>
                  <a:pt x="588" y="591"/>
                  <a:pt x="607" y="586"/>
                </a:cubicBezTo>
                <a:cubicBezTo>
                  <a:pt x="607" y="589"/>
                  <a:pt x="607" y="593"/>
                  <a:pt x="609" y="596"/>
                </a:cubicBezTo>
                <a:cubicBezTo>
                  <a:pt x="591" y="601"/>
                  <a:pt x="574" y="606"/>
                  <a:pt x="555" y="610"/>
                </a:cubicBezTo>
                <a:cubicBezTo>
                  <a:pt x="555" y="608"/>
                  <a:pt x="555" y="606"/>
                  <a:pt x="553" y="601"/>
                </a:cubicBezTo>
                <a:close/>
                <a:moveTo>
                  <a:pt x="654" y="810"/>
                </a:moveTo>
                <a:cubicBezTo>
                  <a:pt x="649" y="817"/>
                  <a:pt x="649" y="829"/>
                  <a:pt x="642" y="832"/>
                </a:cubicBezTo>
                <a:cubicBezTo>
                  <a:pt x="619" y="844"/>
                  <a:pt x="619" y="842"/>
                  <a:pt x="616" y="871"/>
                </a:cubicBezTo>
                <a:cubicBezTo>
                  <a:pt x="609" y="871"/>
                  <a:pt x="602" y="871"/>
                  <a:pt x="598" y="871"/>
                </a:cubicBezTo>
                <a:cubicBezTo>
                  <a:pt x="586" y="825"/>
                  <a:pt x="602" y="808"/>
                  <a:pt x="654" y="810"/>
                </a:cubicBezTo>
                <a:close/>
                <a:moveTo>
                  <a:pt x="668" y="932"/>
                </a:moveTo>
                <a:cubicBezTo>
                  <a:pt x="637" y="939"/>
                  <a:pt x="607" y="944"/>
                  <a:pt x="569" y="951"/>
                </a:cubicBezTo>
                <a:cubicBezTo>
                  <a:pt x="591" y="934"/>
                  <a:pt x="605" y="917"/>
                  <a:pt x="630" y="932"/>
                </a:cubicBezTo>
                <a:cubicBezTo>
                  <a:pt x="633" y="922"/>
                  <a:pt x="635" y="915"/>
                  <a:pt x="637" y="907"/>
                </a:cubicBezTo>
                <a:cubicBezTo>
                  <a:pt x="658" y="910"/>
                  <a:pt x="675" y="907"/>
                  <a:pt x="672" y="878"/>
                </a:cubicBezTo>
                <a:cubicBezTo>
                  <a:pt x="672" y="876"/>
                  <a:pt x="677" y="871"/>
                  <a:pt x="682" y="871"/>
                </a:cubicBezTo>
                <a:cubicBezTo>
                  <a:pt x="684" y="871"/>
                  <a:pt x="691" y="873"/>
                  <a:pt x="694" y="876"/>
                </a:cubicBezTo>
                <a:cubicBezTo>
                  <a:pt x="703" y="895"/>
                  <a:pt x="689" y="927"/>
                  <a:pt x="668" y="932"/>
                </a:cubicBezTo>
                <a:close/>
                <a:moveTo>
                  <a:pt x="787" y="499"/>
                </a:moveTo>
                <a:cubicBezTo>
                  <a:pt x="771" y="499"/>
                  <a:pt x="752" y="491"/>
                  <a:pt x="743" y="516"/>
                </a:cubicBezTo>
                <a:cubicBezTo>
                  <a:pt x="740" y="523"/>
                  <a:pt x="722" y="523"/>
                  <a:pt x="705" y="525"/>
                </a:cubicBezTo>
                <a:cubicBezTo>
                  <a:pt x="715" y="516"/>
                  <a:pt x="722" y="511"/>
                  <a:pt x="733" y="501"/>
                </a:cubicBezTo>
                <a:cubicBezTo>
                  <a:pt x="691" y="501"/>
                  <a:pt x="654" y="523"/>
                  <a:pt x="619" y="501"/>
                </a:cubicBezTo>
                <a:cubicBezTo>
                  <a:pt x="675" y="494"/>
                  <a:pt x="729" y="467"/>
                  <a:pt x="790" y="472"/>
                </a:cubicBezTo>
                <a:cubicBezTo>
                  <a:pt x="783" y="474"/>
                  <a:pt x="775" y="479"/>
                  <a:pt x="771" y="484"/>
                </a:cubicBezTo>
                <a:cubicBezTo>
                  <a:pt x="771" y="486"/>
                  <a:pt x="771" y="486"/>
                  <a:pt x="771" y="489"/>
                </a:cubicBezTo>
                <a:cubicBezTo>
                  <a:pt x="783" y="489"/>
                  <a:pt x="794" y="489"/>
                  <a:pt x="806" y="489"/>
                </a:cubicBezTo>
                <a:cubicBezTo>
                  <a:pt x="808" y="491"/>
                  <a:pt x="808" y="494"/>
                  <a:pt x="808" y="494"/>
                </a:cubicBezTo>
                <a:cubicBezTo>
                  <a:pt x="801" y="496"/>
                  <a:pt x="794" y="496"/>
                  <a:pt x="787" y="499"/>
                </a:cubicBezTo>
                <a:close/>
                <a:moveTo>
                  <a:pt x="1066" y="467"/>
                </a:moveTo>
                <a:cubicBezTo>
                  <a:pt x="1056" y="467"/>
                  <a:pt x="1042" y="469"/>
                  <a:pt x="1028" y="469"/>
                </a:cubicBezTo>
                <a:cubicBezTo>
                  <a:pt x="991" y="469"/>
                  <a:pt x="953" y="469"/>
                  <a:pt x="914" y="469"/>
                </a:cubicBezTo>
                <a:cubicBezTo>
                  <a:pt x="907" y="469"/>
                  <a:pt x="897" y="462"/>
                  <a:pt x="893" y="479"/>
                </a:cubicBezTo>
                <a:cubicBezTo>
                  <a:pt x="893" y="489"/>
                  <a:pt x="853" y="479"/>
                  <a:pt x="846" y="472"/>
                </a:cubicBezTo>
                <a:cubicBezTo>
                  <a:pt x="839" y="462"/>
                  <a:pt x="825" y="457"/>
                  <a:pt x="815" y="450"/>
                </a:cubicBezTo>
                <a:cubicBezTo>
                  <a:pt x="827" y="445"/>
                  <a:pt x="839" y="440"/>
                  <a:pt x="853" y="435"/>
                </a:cubicBezTo>
                <a:cubicBezTo>
                  <a:pt x="864" y="452"/>
                  <a:pt x="881" y="447"/>
                  <a:pt x="897" y="443"/>
                </a:cubicBezTo>
                <a:cubicBezTo>
                  <a:pt x="918" y="435"/>
                  <a:pt x="939" y="426"/>
                  <a:pt x="958" y="426"/>
                </a:cubicBezTo>
                <a:cubicBezTo>
                  <a:pt x="998" y="423"/>
                  <a:pt x="1038" y="428"/>
                  <a:pt x="1075" y="428"/>
                </a:cubicBezTo>
                <a:cubicBezTo>
                  <a:pt x="1071" y="443"/>
                  <a:pt x="1068" y="452"/>
                  <a:pt x="1066" y="467"/>
                </a:cubicBezTo>
                <a:close/>
                <a:moveTo>
                  <a:pt x="2977" y="435"/>
                </a:moveTo>
                <a:cubicBezTo>
                  <a:pt x="3108" y="426"/>
                  <a:pt x="3239" y="416"/>
                  <a:pt x="3368" y="406"/>
                </a:cubicBezTo>
                <a:cubicBezTo>
                  <a:pt x="3368" y="411"/>
                  <a:pt x="3368" y="416"/>
                  <a:pt x="3368" y="421"/>
                </a:cubicBezTo>
                <a:cubicBezTo>
                  <a:pt x="3239" y="433"/>
                  <a:pt x="3108" y="445"/>
                  <a:pt x="2977" y="435"/>
                </a:cubicBezTo>
                <a:close/>
                <a:moveTo>
                  <a:pt x="3140" y="452"/>
                </a:moveTo>
                <a:cubicBezTo>
                  <a:pt x="3140" y="450"/>
                  <a:pt x="3140" y="447"/>
                  <a:pt x="3140" y="443"/>
                </a:cubicBezTo>
                <a:cubicBezTo>
                  <a:pt x="3248" y="443"/>
                  <a:pt x="3356" y="443"/>
                  <a:pt x="3464" y="443"/>
                </a:cubicBezTo>
                <a:cubicBezTo>
                  <a:pt x="3466" y="440"/>
                  <a:pt x="3466" y="438"/>
                  <a:pt x="3466" y="433"/>
                </a:cubicBezTo>
                <a:cubicBezTo>
                  <a:pt x="3459" y="433"/>
                  <a:pt x="3454" y="430"/>
                  <a:pt x="3445" y="430"/>
                </a:cubicBezTo>
                <a:cubicBezTo>
                  <a:pt x="3450" y="426"/>
                  <a:pt x="3452" y="418"/>
                  <a:pt x="3452" y="418"/>
                </a:cubicBezTo>
                <a:cubicBezTo>
                  <a:pt x="3478" y="426"/>
                  <a:pt x="3503" y="413"/>
                  <a:pt x="3529" y="430"/>
                </a:cubicBezTo>
                <a:cubicBezTo>
                  <a:pt x="3538" y="438"/>
                  <a:pt x="3560" y="430"/>
                  <a:pt x="3576" y="428"/>
                </a:cubicBezTo>
                <a:cubicBezTo>
                  <a:pt x="3571" y="426"/>
                  <a:pt x="3564" y="423"/>
                  <a:pt x="3560" y="421"/>
                </a:cubicBezTo>
                <a:cubicBezTo>
                  <a:pt x="3613" y="423"/>
                  <a:pt x="3667" y="401"/>
                  <a:pt x="3726" y="438"/>
                </a:cubicBezTo>
                <a:cubicBezTo>
                  <a:pt x="3660" y="438"/>
                  <a:pt x="3599" y="438"/>
                  <a:pt x="3538" y="438"/>
                </a:cubicBezTo>
                <a:cubicBezTo>
                  <a:pt x="3538" y="440"/>
                  <a:pt x="3538" y="443"/>
                  <a:pt x="3538" y="445"/>
                </a:cubicBezTo>
                <a:cubicBezTo>
                  <a:pt x="3581" y="445"/>
                  <a:pt x="3620" y="445"/>
                  <a:pt x="3663" y="445"/>
                </a:cubicBezTo>
                <a:cubicBezTo>
                  <a:pt x="3663" y="447"/>
                  <a:pt x="3663" y="450"/>
                  <a:pt x="3663" y="452"/>
                </a:cubicBezTo>
                <a:cubicBezTo>
                  <a:pt x="3649" y="455"/>
                  <a:pt x="3635" y="457"/>
                  <a:pt x="3620" y="460"/>
                </a:cubicBezTo>
                <a:cubicBezTo>
                  <a:pt x="3597" y="464"/>
                  <a:pt x="3576" y="467"/>
                  <a:pt x="3553" y="469"/>
                </a:cubicBezTo>
                <a:cubicBezTo>
                  <a:pt x="3522" y="472"/>
                  <a:pt x="3492" y="474"/>
                  <a:pt x="3461" y="474"/>
                </a:cubicBezTo>
                <a:cubicBezTo>
                  <a:pt x="3403" y="477"/>
                  <a:pt x="3342" y="481"/>
                  <a:pt x="3283" y="484"/>
                </a:cubicBezTo>
                <a:cubicBezTo>
                  <a:pt x="3276" y="484"/>
                  <a:pt x="3269" y="484"/>
                  <a:pt x="3262" y="484"/>
                </a:cubicBezTo>
                <a:cubicBezTo>
                  <a:pt x="3260" y="481"/>
                  <a:pt x="3260" y="477"/>
                  <a:pt x="3260" y="474"/>
                </a:cubicBezTo>
                <a:cubicBezTo>
                  <a:pt x="3281" y="472"/>
                  <a:pt x="3302" y="467"/>
                  <a:pt x="3328" y="462"/>
                </a:cubicBezTo>
                <a:cubicBezTo>
                  <a:pt x="3262" y="445"/>
                  <a:pt x="3199" y="472"/>
                  <a:pt x="3140" y="452"/>
                </a:cubicBezTo>
                <a:close/>
                <a:moveTo>
                  <a:pt x="3311" y="1501"/>
                </a:moveTo>
                <a:cubicBezTo>
                  <a:pt x="3311" y="1499"/>
                  <a:pt x="3311" y="1496"/>
                  <a:pt x="3311" y="1491"/>
                </a:cubicBezTo>
                <a:cubicBezTo>
                  <a:pt x="3377" y="1491"/>
                  <a:pt x="3440" y="1491"/>
                  <a:pt x="3503" y="1491"/>
                </a:cubicBezTo>
                <a:cubicBezTo>
                  <a:pt x="3442" y="1508"/>
                  <a:pt x="3377" y="1496"/>
                  <a:pt x="3311" y="1501"/>
                </a:cubicBezTo>
                <a:close/>
                <a:moveTo>
                  <a:pt x="3183" y="511"/>
                </a:moveTo>
                <a:cubicBezTo>
                  <a:pt x="3183" y="508"/>
                  <a:pt x="3183" y="506"/>
                  <a:pt x="3183" y="503"/>
                </a:cubicBezTo>
                <a:cubicBezTo>
                  <a:pt x="3192" y="501"/>
                  <a:pt x="3199" y="499"/>
                  <a:pt x="3208" y="499"/>
                </a:cubicBezTo>
                <a:cubicBezTo>
                  <a:pt x="3351" y="496"/>
                  <a:pt x="3496" y="494"/>
                  <a:pt x="3639" y="491"/>
                </a:cubicBezTo>
                <a:cubicBezTo>
                  <a:pt x="3665" y="489"/>
                  <a:pt x="3667" y="491"/>
                  <a:pt x="3665" y="518"/>
                </a:cubicBezTo>
                <a:cubicBezTo>
                  <a:pt x="3503" y="542"/>
                  <a:pt x="3344" y="511"/>
                  <a:pt x="3183" y="511"/>
                </a:cubicBezTo>
                <a:close/>
                <a:moveTo>
                  <a:pt x="3752" y="1472"/>
                </a:moveTo>
                <a:cubicBezTo>
                  <a:pt x="3707" y="1472"/>
                  <a:pt x="3660" y="1472"/>
                  <a:pt x="3616" y="1472"/>
                </a:cubicBezTo>
                <a:cubicBezTo>
                  <a:pt x="3616" y="1469"/>
                  <a:pt x="3616" y="1467"/>
                  <a:pt x="3616" y="1467"/>
                </a:cubicBezTo>
                <a:cubicBezTo>
                  <a:pt x="3660" y="1467"/>
                  <a:pt x="3707" y="1467"/>
                  <a:pt x="3752" y="1467"/>
                </a:cubicBezTo>
                <a:cubicBezTo>
                  <a:pt x="3752" y="1467"/>
                  <a:pt x="3752" y="1469"/>
                  <a:pt x="3752" y="1472"/>
                </a:cubicBezTo>
                <a:close/>
                <a:moveTo>
                  <a:pt x="3831" y="581"/>
                </a:moveTo>
                <a:cubicBezTo>
                  <a:pt x="3796" y="584"/>
                  <a:pt x="3761" y="586"/>
                  <a:pt x="3726" y="586"/>
                </a:cubicBezTo>
                <a:cubicBezTo>
                  <a:pt x="3716" y="586"/>
                  <a:pt x="3702" y="591"/>
                  <a:pt x="3700" y="574"/>
                </a:cubicBezTo>
                <a:cubicBezTo>
                  <a:pt x="3693" y="574"/>
                  <a:pt x="3686" y="576"/>
                  <a:pt x="3679" y="579"/>
                </a:cubicBezTo>
                <a:cubicBezTo>
                  <a:pt x="3674" y="579"/>
                  <a:pt x="3672" y="581"/>
                  <a:pt x="3670" y="581"/>
                </a:cubicBezTo>
                <a:cubicBezTo>
                  <a:pt x="3625" y="579"/>
                  <a:pt x="3583" y="579"/>
                  <a:pt x="3541" y="576"/>
                </a:cubicBezTo>
                <a:cubicBezTo>
                  <a:pt x="3541" y="574"/>
                  <a:pt x="3541" y="572"/>
                  <a:pt x="3541" y="569"/>
                </a:cubicBezTo>
                <a:cubicBezTo>
                  <a:pt x="3583" y="567"/>
                  <a:pt x="3625" y="562"/>
                  <a:pt x="3667" y="562"/>
                </a:cubicBezTo>
                <a:cubicBezTo>
                  <a:pt x="3688" y="562"/>
                  <a:pt x="3709" y="569"/>
                  <a:pt x="3731" y="572"/>
                </a:cubicBezTo>
                <a:cubicBezTo>
                  <a:pt x="3740" y="572"/>
                  <a:pt x="3749" y="567"/>
                  <a:pt x="3759" y="567"/>
                </a:cubicBezTo>
                <a:cubicBezTo>
                  <a:pt x="3761" y="564"/>
                  <a:pt x="3766" y="564"/>
                  <a:pt x="3770" y="564"/>
                </a:cubicBezTo>
                <a:cubicBezTo>
                  <a:pt x="3817" y="562"/>
                  <a:pt x="3864" y="564"/>
                  <a:pt x="3911" y="564"/>
                </a:cubicBezTo>
                <a:cubicBezTo>
                  <a:pt x="3911" y="567"/>
                  <a:pt x="3913" y="569"/>
                  <a:pt x="3913" y="572"/>
                </a:cubicBezTo>
                <a:cubicBezTo>
                  <a:pt x="3885" y="576"/>
                  <a:pt x="3859" y="579"/>
                  <a:pt x="3831" y="581"/>
                </a:cubicBezTo>
                <a:close/>
                <a:moveTo>
                  <a:pt x="3962" y="311"/>
                </a:moveTo>
                <a:cubicBezTo>
                  <a:pt x="3925" y="314"/>
                  <a:pt x="3890" y="314"/>
                  <a:pt x="3855" y="314"/>
                </a:cubicBezTo>
                <a:cubicBezTo>
                  <a:pt x="3838" y="316"/>
                  <a:pt x="3824" y="314"/>
                  <a:pt x="3810" y="314"/>
                </a:cubicBezTo>
                <a:cubicBezTo>
                  <a:pt x="3773" y="314"/>
                  <a:pt x="3735" y="314"/>
                  <a:pt x="3700" y="314"/>
                </a:cubicBezTo>
                <a:cubicBezTo>
                  <a:pt x="3695" y="314"/>
                  <a:pt x="3691" y="314"/>
                  <a:pt x="3688" y="314"/>
                </a:cubicBezTo>
                <a:cubicBezTo>
                  <a:pt x="3688" y="311"/>
                  <a:pt x="3688" y="309"/>
                  <a:pt x="3688" y="306"/>
                </a:cubicBezTo>
                <a:cubicBezTo>
                  <a:pt x="3780" y="306"/>
                  <a:pt x="3873" y="306"/>
                  <a:pt x="3974" y="306"/>
                </a:cubicBezTo>
                <a:cubicBezTo>
                  <a:pt x="3969" y="309"/>
                  <a:pt x="3965" y="311"/>
                  <a:pt x="3962" y="311"/>
                </a:cubicBezTo>
                <a:close/>
                <a:moveTo>
                  <a:pt x="4131" y="1533"/>
                </a:moveTo>
                <a:cubicBezTo>
                  <a:pt x="4157" y="1533"/>
                  <a:pt x="4185" y="1533"/>
                  <a:pt x="4213" y="1533"/>
                </a:cubicBezTo>
                <a:cubicBezTo>
                  <a:pt x="4201" y="1547"/>
                  <a:pt x="4164" y="1545"/>
                  <a:pt x="4131" y="1533"/>
                </a:cubicBezTo>
                <a:close/>
                <a:moveTo>
                  <a:pt x="4299" y="314"/>
                </a:moveTo>
                <a:cubicBezTo>
                  <a:pt x="4222" y="314"/>
                  <a:pt x="4147" y="314"/>
                  <a:pt x="4070" y="314"/>
                </a:cubicBezTo>
                <a:cubicBezTo>
                  <a:pt x="4070" y="311"/>
                  <a:pt x="4070" y="311"/>
                  <a:pt x="4070" y="309"/>
                </a:cubicBezTo>
                <a:cubicBezTo>
                  <a:pt x="4147" y="309"/>
                  <a:pt x="4222" y="309"/>
                  <a:pt x="4299" y="309"/>
                </a:cubicBezTo>
                <a:cubicBezTo>
                  <a:pt x="4299" y="311"/>
                  <a:pt x="4299" y="311"/>
                  <a:pt x="4299" y="314"/>
                </a:cubicBezTo>
                <a:close/>
                <a:moveTo>
                  <a:pt x="5391" y="910"/>
                </a:moveTo>
                <a:cubicBezTo>
                  <a:pt x="5426" y="902"/>
                  <a:pt x="5426" y="902"/>
                  <a:pt x="5428" y="871"/>
                </a:cubicBezTo>
                <a:cubicBezTo>
                  <a:pt x="5430" y="871"/>
                  <a:pt x="5433" y="868"/>
                  <a:pt x="5435" y="868"/>
                </a:cubicBezTo>
                <a:cubicBezTo>
                  <a:pt x="5437" y="868"/>
                  <a:pt x="5442" y="871"/>
                  <a:pt x="5447" y="871"/>
                </a:cubicBezTo>
                <a:cubicBezTo>
                  <a:pt x="5454" y="922"/>
                  <a:pt x="5442" y="934"/>
                  <a:pt x="5391" y="932"/>
                </a:cubicBezTo>
                <a:cubicBezTo>
                  <a:pt x="5391" y="929"/>
                  <a:pt x="5391" y="924"/>
                  <a:pt x="5391" y="922"/>
                </a:cubicBezTo>
                <a:cubicBezTo>
                  <a:pt x="5388" y="917"/>
                  <a:pt x="5391" y="915"/>
                  <a:pt x="5391" y="910"/>
                </a:cubicBezTo>
                <a:close/>
                <a:moveTo>
                  <a:pt x="4761" y="211"/>
                </a:moveTo>
                <a:cubicBezTo>
                  <a:pt x="4765" y="194"/>
                  <a:pt x="4765" y="194"/>
                  <a:pt x="4826" y="211"/>
                </a:cubicBezTo>
                <a:cubicBezTo>
                  <a:pt x="4805" y="211"/>
                  <a:pt x="4782" y="211"/>
                  <a:pt x="4761" y="211"/>
                </a:cubicBezTo>
                <a:close/>
                <a:moveTo>
                  <a:pt x="4669" y="1182"/>
                </a:moveTo>
                <a:cubicBezTo>
                  <a:pt x="4698" y="1165"/>
                  <a:pt x="4761" y="1172"/>
                  <a:pt x="4775" y="1192"/>
                </a:cubicBezTo>
                <a:cubicBezTo>
                  <a:pt x="4742" y="1182"/>
                  <a:pt x="4705" y="1207"/>
                  <a:pt x="4669" y="1182"/>
                </a:cubicBezTo>
                <a:close/>
                <a:moveTo>
                  <a:pt x="4719" y="1211"/>
                </a:moveTo>
                <a:cubicBezTo>
                  <a:pt x="4747" y="1211"/>
                  <a:pt x="4775" y="1194"/>
                  <a:pt x="4798" y="1219"/>
                </a:cubicBezTo>
                <a:cubicBezTo>
                  <a:pt x="4772" y="1219"/>
                  <a:pt x="4744" y="1231"/>
                  <a:pt x="4719" y="1211"/>
                </a:cubicBezTo>
                <a:close/>
                <a:moveTo>
                  <a:pt x="4805" y="1180"/>
                </a:moveTo>
                <a:cubicBezTo>
                  <a:pt x="4805" y="1180"/>
                  <a:pt x="4805" y="1177"/>
                  <a:pt x="4805" y="1175"/>
                </a:cubicBezTo>
                <a:cubicBezTo>
                  <a:pt x="4829" y="1175"/>
                  <a:pt x="4852" y="1175"/>
                  <a:pt x="4876" y="1175"/>
                </a:cubicBezTo>
                <a:cubicBezTo>
                  <a:pt x="4876" y="1177"/>
                  <a:pt x="4876" y="1180"/>
                  <a:pt x="4876" y="1180"/>
                </a:cubicBezTo>
                <a:cubicBezTo>
                  <a:pt x="4852" y="1180"/>
                  <a:pt x="4829" y="1180"/>
                  <a:pt x="4805" y="1180"/>
                </a:cubicBezTo>
                <a:close/>
                <a:moveTo>
                  <a:pt x="4868" y="1226"/>
                </a:moveTo>
                <a:cubicBezTo>
                  <a:pt x="4887" y="1226"/>
                  <a:pt x="4906" y="1226"/>
                  <a:pt x="4927" y="1226"/>
                </a:cubicBezTo>
                <a:cubicBezTo>
                  <a:pt x="4906" y="1243"/>
                  <a:pt x="4876" y="1238"/>
                  <a:pt x="4868" y="1226"/>
                </a:cubicBezTo>
                <a:close/>
                <a:moveTo>
                  <a:pt x="5138" y="1238"/>
                </a:moveTo>
                <a:cubicBezTo>
                  <a:pt x="5121" y="1236"/>
                  <a:pt x="5107" y="1231"/>
                  <a:pt x="5091" y="1228"/>
                </a:cubicBezTo>
                <a:cubicBezTo>
                  <a:pt x="5093" y="1226"/>
                  <a:pt x="5093" y="1224"/>
                  <a:pt x="5093" y="1221"/>
                </a:cubicBezTo>
                <a:cubicBezTo>
                  <a:pt x="5107" y="1221"/>
                  <a:pt x="5124" y="1224"/>
                  <a:pt x="5140" y="1226"/>
                </a:cubicBezTo>
                <a:cubicBezTo>
                  <a:pt x="5138" y="1231"/>
                  <a:pt x="5138" y="1233"/>
                  <a:pt x="5138" y="1238"/>
                </a:cubicBezTo>
                <a:close/>
                <a:moveTo>
                  <a:pt x="5119" y="856"/>
                </a:moveTo>
                <a:cubicBezTo>
                  <a:pt x="5121" y="856"/>
                  <a:pt x="5124" y="856"/>
                  <a:pt x="5126" y="859"/>
                </a:cubicBezTo>
                <a:cubicBezTo>
                  <a:pt x="5140" y="873"/>
                  <a:pt x="5156" y="890"/>
                  <a:pt x="5180" y="898"/>
                </a:cubicBezTo>
                <a:cubicBezTo>
                  <a:pt x="5180" y="898"/>
                  <a:pt x="5178" y="912"/>
                  <a:pt x="5173" y="915"/>
                </a:cubicBezTo>
                <a:cubicBezTo>
                  <a:pt x="5161" y="922"/>
                  <a:pt x="5147" y="927"/>
                  <a:pt x="5135" y="929"/>
                </a:cubicBezTo>
                <a:cubicBezTo>
                  <a:pt x="5110" y="934"/>
                  <a:pt x="5084" y="922"/>
                  <a:pt x="5058" y="936"/>
                </a:cubicBezTo>
                <a:cubicBezTo>
                  <a:pt x="5049" y="941"/>
                  <a:pt x="5025" y="932"/>
                  <a:pt x="5016" y="922"/>
                </a:cubicBezTo>
                <a:cubicBezTo>
                  <a:pt x="5004" y="907"/>
                  <a:pt x="4988" y="907"/>
                  <a:pt x="4974" y="902"/>
                </a:cubicBezTo>
                <a:cubicBezTo>
                  <a:pt x="4964" y="900"/>
                  <a:pt x="4953" y="895"/>
                  <a:pt x="4943" y="890"/>
                </a:cubicBezTo>
                <a:cubicBezTo>
                  <a:pt x="4946" y="881"/>
                  <a:pt x="4948" y="873"/>
                  <a:pt x="4950" y="863"/>
                </a:cubicBezTo>
                <a:cubicBezTo>
                  <a:pt x="4953" y="863"/>
                  <a:pt x="4957" y="863"/>
                  <a:pt x="4962" y="863"/>
                </a:cubicBezTo>
                <a:cubicBezTo>
                  <a:pt x="5014" y="871"/>
                  <a:pt x="5068" y="863"/>
                  <a:pt x="5119" y="856"/>
                </a:cubicBezTo>
                <a:close/>
                <a:moveTo>
                  <a:pt x="5100" y="287"/>
                </a:moveTo>
                <a:cubicBezTo>
                  <a:pt x="5100" y="284"/>
                  <a:pt x="5100" y="282"/>
                  <a:pt x="5098" y="280"/>
                </a:cubicBezTo>
                <a:cubicBezTo>
                  <a:pt x="5135" y="275"/>
                  <a:pt x="5171" y="272"/>
                  <a:pt x="5208" y="270"/>
                </a:cubicBezTo>
                <a:cubicBezTo>
                  <a:pt x="5173" y="297"/>
                  <a:pt x="5135" y="284"/>
                  <a:pt x="5100" y="287"/>
                </a:cubicBezTo>
                <a:close/>
                <a:moveTo>
                  <a:pt x="5121" y="360"/>
                </a:moveTo>
                <a:cubicBezTo>
                  <a:pt x="5121" y="357"/>
                  <a:pt x="5121" y="355"/>
                  <a:pt x="5121" y="353"/>
                </a:cubicBezTo>
                <a:cubicBezTo>
                  <a:pt x="5154" y="333"/>
                  <a:pt x="5192" y="350"/>
                  <a:pt x="5224" y="348"/>
                </a:cubicBezTo>
                <a:cubicBezTo>
                  <a:pt x="5192" y="353"/>
                  <a:pt x="5156" y="355"/>
                  <a:pt x="5121" y="360"/>
                </a:cubicBezTo>
                <a:close/>
                <a:moveTo>
                  <a:pt x="5428" y="48"/>
                </a:moveTo>
                <a:cubicBezTo>
                  <a:pt x="5442" y="31"/>
                  <a:pt x="5487" y="31"/>
                  <a:pt x="5510" y="48"/>
                </a:cubicBezTo>
                <a:cubicBezTo>
                  <a:pt x="5480" y="48"/>
                  <a:pt x="5454" y="48"/>
                  <a:pt x="5428" y="48"/>
                </a:cubicBezTo>
                <a:close/>
              </a:path>
            </a:pathLst>
          </a:custGeom>
        </p:spPr>
      </p:pic>
      <p:sp>
        <p:nvSpPr>
          <p:cNvPr id="7" name="Текст 5"/>
          <p:cNvSpPr>
            <a:spLocks noGrp="1"/>
          </p:cNvSpPr>
          <p:nvPr>
            <p:ph type="body" sz="quarter" idx="12"/>
          </p:nvPr>
        </p:nvSpPr>
        <p:spPr>
          <a:xfrm>
            <a:off x="1175494" y="10169985"/>
            <a:ext cx="21600458" cy="208799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What is it?</a:t>
            </a:r>
            <a:br>
              <a:rPr lang="en-US" b="1" dirty="0" smtClean="0"/>
            </a:br>
            <a:r>
              <a:rPr lang="en-US" sz="3600" dirty="0"/>
              <a:t>An enterprise solution empowering </a:t>
            </a:r>
            <a:r>
              <a:rPr lang="en-US" sz="3600" dirty="0" smtClean="0"/>
              <a:t>districts </a:t>
            </a:r>
            <a:r>
              <a:rPr lang="en-US" sz="3600" dirty="0"/>
              <a:t>to capture and create a 360 degree view of their data from multiple sources – including facility health, asset efficiency, energy utilization, events management and capital spending – and leverage actionable insights to drive informed decision-making.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5950196" y="6138005"/>
            <a:ext cx="6825756" cy="34845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0" i="0" kern="1200" baseline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algn="r">
              <a:lnSpc>
                <a:spcPct val="80000"/>
              </a:lnSpc>
            </a:pPr>
            <a:endParaRPr lang="en-US" sz="13998" b="1" dirty="0" smtClean="0">
              <a:solidFill>
                <a:srgbClr val="083B4E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13998" b="1" dirty="0" smtClean="0">
                <a:solidFill>
                  <a:srgbClr val="083B4E"/>
                </a:solidFill>
              </a:rPr>
              <a:t>360</a:t>
            </a:r>
            <a:endParaRPr lang="en-US" sz="13998" b="1" dirty="0">
              <a:solidFill>
                <a:srgbClr val="083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7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260399" y="1781269"/>
            <a:ext cx="6315586" cy="2879986"/>
            <a:chOff x="9260853" y="2682330"/>
            <a:chExt cx="6316316" cy="2880320"/>
          </a:xfrm>
        </p:grpSpPr>
        <p:sp>
          <p:nvSpPr>
            <p:cNvPr id="24" name="Текст 3"/>
            <p:cNvSpPr txBox="1">
              <a:spLocks/>
            </p:cNvSpPr>
            <p:nvPr/>
          </p:nvSpPr>
          <p:spPr>
            <a:xfrm>
              <a:off x="11073512" y="2682330"/>
              <a:ext cx="4503657" cy="288032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800" b="1" dirty="0" smtClean="0">
                  <a:latin typeface="Roboto"/>
                  <a:ea typeface="Aller" charset="0"/>
                  <a:cs typeface="Aller" charset="0"/>
                </a:rPr>
                <a:t>One stop shop</a:t>
              </a:r>
            </a:p>
            <a:p>
              <a:pPr algn="just"/>
              <a:r>
                <a:rPr lang="en-US" sz="2000" dirty="0" smtClean="0">
                  <a:latin typeface="Roboto"/>
                </a:rPr>
                <a:t>Centralize information from multiple sources to build a story and save time</a:t>
              </a:r>
              <a:endParaRPr lang="en-US" sz="2800" b="1" dirty="0">
                <a:latin typeface="Roboto"/>
                <a:ea typeface="Aller" charset="0"/>
                <a:cs typeface="Aller" charset="0"/>
              </a:endParaRPr>
            </a:p>
          </p:txBody>
        </p:sp>
        <p:sp>
          <p:nvSpPr>
            <p:cNvPr id="25" name="Текст 3"/>
            <p:cNvSpPr txBox="1">
              <a:spLocks/>
            </p:cNvSpPr>
            <p:nvPr/>
          </p:nvSpPr>
          <p:spPr>
            <a:xfrm>
              <a:off x="9260853" y="2754338"/>
              <a:ext cx="1298895" cy="163908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14998" b="1" dirty="0">
                  <a:solidFill>
                    <a:schemeClr val="bg1">
                      <a:lumMod val="75000"/>
                    </a:schemeClr>
                  </a:solidFill>
                  <a:latin typeface="Roboto"/>
                </a:rPr>
                <a:t>1</a:t>
              </a:r>
              <a:endParaRPr lang="en-US" sz="14998" dirty="0">
                <a:solidFill>
                  <a:schemeClr val="bg1">
                    <a:lumMod val="75000"/>
                  </a:schemeClr>
                </a:solidFill>
                <a:latin typeface="Roboto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value?</a:t>
            </a: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9260399" y="5291305"/>
            <a:ext cx="6315586" cy="2879986"/>
            <a:chOff x="9260853" y="2682330"/>
            <a:chExt cx="6316316" cy="2880320"/>
          </a:xfrm>
        </p:grpSpPr>
        <p:sp>
          <p:nvSpPr>
            <p:cNvPr id="28" name="Текст 3"/>
            <p:cNvSpPr txBox="1">
              <a:spLocks/>
            </p:cNvSpPr>
            <p:nvPr/>
          </p:nvSpPr>
          <p:spPr>
            <a:xfrm>
              <a:off x="11073512" y="2682330"/>
              <a:ext cx="4503657" cy="288032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800" b="1" dirty="0" smtClean="0">
                  <a:latin typeface="Roboto"/>
                  <a:ea typeface="Aller" charset="0"/>
                  <a:cs typeface="Aller" charset="0"/>
                </a:rPr>
                <a:t>Make informed decisions</a:t>
              </a:r>
            </a:p>
            <a:p>
              <a:pPr algn="just"/>
              <a:r>
                <a:rPr lang="en-US" sz="2000" dirty="0" smtClean="0">
                  <a:latin typeface="Roboto"/>
                </a:rPr>
                <a:t>better data = better decisions</a:t>
              </a:r>
              <a:endParaRPr lang="en-US" sz="2000" dirty="0">
                <a:latin typeface="Roboto"/>
                <a:ea typeface="Roboto Light" charset="0"/>
                <a:cs typeface="Roboto Light" charset="0"/>
              </a:endParaRPr>
            </a:p>
            <a:p>
              <a:pPr algn="just"/>
              <a:endParaRPr lang="en-US" sz="2800" b="1" dirty="0" smtClean="0">
                <a:latin typeface="Roboto"/>
                <a:ea typeface="Aller" charset="0"/>
                <a:cs typeface="Aller" charset="0"/>
              </a:endParaRPr>
            </a:p>
            <a:p>
              <a:pPr algn="just"/>
              <a:endParaRPr lang="en-US" sz="2800" b="1" dirty="0">
                <a:latin typeface="Roboto"/>
                <a:ea typeface="Aller" charset="0"/>
                <a:cs typeface="Aller" charset="0"/>
              </a:endParaRPr>
            </a:p>
          </p:txBody>
        </p:sp>
        <p:sp>
          <p:nvSpPr>
            <p:cNvPr id="29" name="Текст 3"/>
            <p:cNvSpPr txBox="1">
              <a:spLocks/>
            </p:cNvSpPr>
            <p:nvPr/>
          </p:nvSpPr>
          <p:spPr>
            <a:xfrm>
              <a:off x="9260853" y="2754338"/>
              <a:ext cx="1298895" cy="163908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14998" b="1" dirty="0">
                  <a:solidFill>
                    <a:schemeClr val="bg1">
                      <a:lumMod val="75000"/>
                    </a:schemeClr>
                  </a:solidFill>
                  <a:latin typeface="Roboto"/>
                </a:rPr>
                <a:t>2</a:t>
              </a:r>
              <a:endParaRPr lang="en-US" sz="14998" dirty="0">
                <a:solidFill>
                  <a:schemeClr val="bg1">
                    <a:lumMod val="75000"/>
                  </a:schemeClr>
                </a:solidFill>
                <a:latin typeface="Roboto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9260399" y="8801339"/>
            <a:ext cx="6315586" cy="2879986"/>
            <a:chOff x="9260853" y="2682330"/>
            <a:chExt cx="6316316" cy="2880320"/>
          </a:xfrm>
        </p:grpSpPr>
        <p:sp>
          <p:nvSpPr>
            <p:cNvPr id="31" name="Текст 3"/>
            <p:cNvSpPr txBox="1">
              <a:spLocks/>
            </p:cNvSpPr>
            <p:nvPr/>
          </p:nvSpPr>
          <p:spPr>
            <a:xfrm>
              <a:off x="11073512" y="2682330"/>
              <a:ext cx="4503657" cy="288032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800" b="1" dirty="0" smtClean="0">
                  <a:latin typeface="Roboto"/>
                  <a:ea typeface="Aller" charset="0"/>
                  <a:cs typeface="Aller" charset="0"/>
                </a:rPr>
                <a:t>KNOW WHERE YOU STAND</a:t>
              </a:r>
            </a:p>
            <a:p>
              <a:pPr algn="just"/>
              <a:r>
                <a:rPr lang="en-US" sz="2000" dirty="0" smtClean="0">
                  <a:latin typeface="Roboto"/>
                </a:rPr>
                <a:t>See what’s going on in your organization and how you stack up to your peers</a:t>
              </a:r>
              <a:endParaRPr lang="en-US" sz="2000" dirty="0">
                <a:latin typeface="Roboto"/>
                <a:ea typeface="Roboto Light" charset="0"/>
                <a:cs typeface="Roboto Light" charset="0"/>
              </a:endParaRPr>
            </a:p>
            <a:p>
              <a:pPr algn="just"/>
              <a:endParaRPr lang="en-US" sz="2800" b="1" dirty="0">
                <a:latin typeface="Roboto"/>
                <a:ea typeface="Aller" charset="0"/>
                <a:cs typeface="Aller" charset="0"/>
              </a:endParaRPr>
            </a:p>
          </p:txBody>
        </p:sp>
        <p:sp>
          <p:nvSpPr>
            <p:cNvPr id="32" name="Текст 3"/>
            <p:cNvSpPr txBox="1">
              <a:spLocks/>
            </p:cNvSpPr>
            <p:nvPr/>
          </p:nvSpPr>
          <p:spPr>
            <a:xfrm>
              <a:off x="9260853" y="2754338"/>
              <a:ext cx="1298895" cy="163908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14998" b="1" dirty="0">
                  <a:solidFill>
                    <a:schemeClr val="bg1">
                      <a:lumMod val="75000"/>
                    </a:schemeClr>
                  </a:solidFill>
                  <a:latin typeface="Roboto"/>
                </a:rPr>
                <a:t>3</a:t>
              </a:r>
              <a:endParaRPr lang="en-US" sz="14998" dirty="0">
                <a:solidFill>
                  <a:schemeClr val="bg1">
                    <a:lumMod val="75000"/>
                  </a:schemeClr>
                </a:solidFill>
                <a:latin typeface="Roboto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6655979" y="1781269"/>
            <a:ext cx="6315586" cy="2879986"/>
            <a:chOff x="9260853" y="2682330"/>
            <a:chExt cx="6316316" cy="2880320"/>
          </a:xfrm>
        </p:grpSpPr>
        <p:sp>
          <p:nvSpPr>
            <p:cNvPr id="34" name="Текст 3"/>
            <p:cNvSpPr txBox="1">
              <a:spLocks/>
            </p:cNvSpPr>
            <p:nvPr/>
          </p:nvSpPr>
          <p:spPr>
            <a:xfrm>
              <a:off x="11073512" y="2682330"/>
              <a:ext cx="4503657" cy="288032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800" b="1" dirty="0" smtClean="0">
                  <a:latin typeface="Roboto"/>
                  <a:ea typeface="Aller" charset="0"/>
                  <a:cs typeface="Aller" charset="0"/>
                </a:rPr>
                <a:t>drive Continuous improvement</a:t>
              </a:r>
            </a:p>
            <a:p>
              <a:pPr algn="just"/>
              <a:r>
                <a:rPr lang="en-US" sz="2000" dirty="0">
                  <a:latin typeface="Roboto"/>
                </a:rPr>
                <a:t>Identify what you are doing well and what areas need </a:t>
              </a:r>
              <a:r>
                <a:rPr lang="en-US" sz="2000" dirty="0" smtClean="0">
                  <a:latin typeface="Roboto"/>
                </a:rPr>
                <a:t>focus then take action</a:t>
              </a:r>
              <a:endParaRPr lang="en-US" sz="2000" dirty="0">
                <a:latin typeface="Roboto"/>
              </a:endParaRPr>
            </a:p>
          </p:txBody>
        </p:sp>
        <p:sp>
          <p:nvSpPr>
            <p:cNvPr id="43" name="Текст 3"/>
            <p:cNvSpPr txBox="1">
              <a:spLocks/>
            </p:cNvSpPr>
            <p:nvPr/>
          </p:nvSpPr>
          <p:spPr>
            <a:xfrm>
              <a:off x="9260853" y="2754338"/>
              <a:ext cx="1298895" cy="163908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14998" b="1" dirty="0">
                  <a:solidFill>
                    <a:schemeClr val="bg1">
                      <a:lumMod val="75000"/>
                    </a:schemeClr>
                  </a:solidFill>
                  <a:latin typeface="Roboto"/>
                </a:rPr>
                <a:t>4</a:t>
              </a:r>
              <a:endParaRPr lang="en-US" sz="14998" dirty="0">
                <a:solidFill>
                  <a:schemeClr val="bg1">
                    <a:lumMod val="75000"/>
                  </a:schemeClr>
                </a:solidFill>
                <a:latin typeface="Roboto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6655979" y="5291305"/>
            <a:ext cx="6315586" cy="2879986"/>
            <a:chOff x="9260853" y="2682330"/>
            <a:chExt cx="6316316" cy="2880320"/>
          </a:xfrm>
        </p:grpSpPr>
        <p:sp>
          <p:nvSpPr>
            <p:cNvPr id="52" name="Текст 3"/>
            <p:cNvSpPr txBox="1">
              <a:spLocks/>
            </p:cNvSpPr>
            <p:nvPr/>
          </p:nvSpPr>
          <p:spPr>
            <a:xfrm>
              <a:off x="11073512" y="2682330"/>
              <a:ext cx="4503657" cy="288032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800" b="1" dirty="0" smtClean="0">
                  <a:latin typeface="Roboto"/>
                  <a:ea typeface="Aller" charset="0"/>
                  <a:cs typeface="Aller" charset="0"/>
                </a:rPr>
                <a:t>Stay connected</a:t>
              </a:r>
            </a:p>
            <a:p>
              <a:pPr algn="just"/>
              <a:r>
                <a:rPr lang="en-US" sz="2000" dirty="0" smtClean="0">
                  <a:latin typeface="Roboto"/>
                </a:rPr>
                <a:t>Gather feedback from your community and provide vital info back to them to create a place of dialogue</a:t>
              </a:r>
              <a:endParaRPr lang="en-US" sz="2000" dirty="0">
                <a:latin typeface="Roboto"/>
              </a:endParaRPr>
            </a:p>
            <a:p>
              <a:pPr algn="just"/>
              <a:endParaRPr lang="en-US" sz="2800" b="1" dirty="0">
                <a:latin typeface="Roboto"/>
                <a:ea typeface="Aller" charset="0"/>
                <a:cs typeface="Aller" charset="0"/>
              </a:endParaRPr>
            </a:p>
          </p:txBody>
        </p:sp>
        <p:sp>
          <p:nvSpPr>
            <p:cNvPr id="53" name="Текст 3"/>
            <p:cNvSpPr txBox="1">
              <a:spLocks/>
            </p:cNvSpPr>
            <p:nvPr/>
          </p:nvSpPr>
          <p:spPr>
            <a:xfrm>
              <a:off x="9260853" y="2754338"/>
              <a:ext cx="1298895" cy="163908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14998" b="1" dirty="0">
                  <a:solidFill>
                    <a:schemeClr val="bg1">
                      <a:lumMod val="75000"/>
                    </a:schemeClr>
                  </a:solidFill>
                  <a:latin typeface="Roboto"/>
                </a:rPr>
                <a:t>5</a:t>
              </a:r>
              <a:endParaRPr lang="en-US" sz="14998" dirty="0">
                <a:solidFill>
                  <a:schemeClr val="bg1">
                    <a:lumMod val="75000"/>
                  </a:schemeClr>
                </a:solidFill>
                <a:latin typeface="Roboto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6655979" y="8801339"/>
            <a:ext cx="6315586" cy="2879986"/>
            <a:chOff x="9260853" y="2682330"/>
            <a:chExt cx="6316316" cy="2880320"/>
          </a:xfrm>
        </p:grpSpPr>
        <p:sp>
          <p:nvSpPr>
            <p:cNvPr id="55" name="Текст 3"/>
            <p:cNvSpPr txBox="1">
              <a:spLocks/>
            </p:cNvSpPr>
            <p:nvPr/>
          </p:nvSpPr>
          <p:spPr>
            <a:xfrm>
              <a:off x="11073512" y="2682330"/>
              <a:ext cx="4503657" cy="288032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800" b="1" dirty="0" smtClean="0">
                  <a:latin typeface="Roboto"/>
                  <a:ea typeface="Aller" charset="0"/>
                  <a:cs typeface="Aller" charset="0"/>
                </a:rPr>
                <a:t>Streamline processes</a:t>
              </a:r>
            </a:p>
            <a:p>
              <a:pPr algn="just"/>
              <a:r>
                <a:rPr lang="en-US" sz="2000" dirty="0" smtClean="0">
                  <a:latin typeface="Roboto"/>
                </a:rPr>
                <a:t>Automate tasks to create a seamless experience</a:t>
              </a:r>
              <a:endParaRPr lang="en-US" sz="2800" b="1" dirty="0">
                <a:latin typeface="Roboto"/>
                <a:ea typeface="Aller" charset="0"/>
                <a:cs typeface="Aller" charset="0"/>
              </a:endParaRPr>
            </a:p>
          </p:txBody>
        </p:sp>
        <p:sp>
          <p:nvSpPr>
            <p:cNvPr id="56" name="Текст 3"/>
            <p:cNvSpPr txBox="1">
              <a:spLocks/>
            </p:cNvSpPr>
            <p:nvPr/>
          </p:nvSpPr>
          <p:spPr>
            <a:xfrm>
              <a:off x="9260853" y="2754338"/>
              <a:ext cx="1298895" cy="1639080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14998" b="1" dirty="0">
                  <a:solidFill>
                    <a:schemeClr val="bg1">
                      <a:lumMod val="75000"/>
                    </a:schemeClr>
                  </a:solidFill>
                  <a:latin typeface="Roboto"/>
                </a:rPr>
                <a:t>6</a:t>
              </a:r>
              <a:endParaRPr lang="en-US" sz="14998" dirty="0">
                <a:solidFill>
                  <a:schemeClr val="bg1">
                    <a:lumMod val="75000"/>
                  </a:schemeClr>
                </a:solidFill>
                <a:latin typeface="Roboto"/>
              </a:endParaRPr>
            </a:p>
          </p:txBody>
        </p:sp>
      </p:grpSp>
      <p:grpSp>
        <p:nvGrpSpPr>
          <p:cNvPr id="23" name="Группа 3"/>
          <p:cNvGrpSpPr/>
          <p:nvPr/>
        </p:nvGrpSpPr>
        <p:grpSpPr>
          <a:xfrm>
            <a:off x="1179708" y="5931436"/>
            <a:ext cx="5188247" cy="5481545"/>
            <a:chOff x="3313529" y="4282598"/>
            <a:chExt cx="5188247" cy="5481545"/>
          </a:xfrm>
        </p:grpSpPr>
        <p:grpSp>
          <p:nvGrpSpPr>
            <p:cNvPr id="26" name="Группа 46"/>
            <p:cNvGrpSpPr/>
            <p:nvPr/>
          </p:nvGrpSpPr>
          <p:grpSpPr>
            <a:xfrm>
              <a:off x="3335796" y="4377349"/>
              <a:ext cx="5165980" cy="5386794"/>
              <a:chOff x="22242661" y="11683330"/>
              <a:chExt cx="1597025" cy="1665288"/>
            </a:xfrm>
          </p:grpSpPr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2687161" y="11965905"/>
                <a:ext cx="1152525" cy="1152525"/>
              </a:xfrm>
              <a:custGeom>
                <a:avLst/>
                <a:gdLst>
                  <a:gd name="T0" fmla="*/ 66 w 363"/>
                  <a:gd name="T1" fmla="*/ 0 h 363"/>
                  <a:gd name="T2" fmla="*/ 66 w 363"/>
                  <a:gd name="T3" fmla="*/ 11 h 363"/>
                  <a:gd name="T4" fmla="*/ 0 w 363"/>
                  <a:gd name="T5" fmla="*/ 109 h 363"/>
                  <a:gd name="T6" fmla="*/ 0 w 363"/>
                  <a:gd name="T7" fmla="*/ 119 h 363"/>
                  <a:gd name="T8" fmla="*/ 49 w 363"/>
                  <a:gd name="T9" fmla="*/ 150 h 363"/>
                  <a:gd name="T10" fmla="*/ 59 w 363"/>
                  <a:gd name="T11" fmla="*/ 157 h 363"/>
                  <a:gd name="T12" fmla="*/ 104 w 363"/>
                  <a:gd name="T13" fmla="*/ 171 h 363"/>
                  <a:gd name="T14" fmla="*/ 121 w 363"/>
                  <a:gd name="T15" fmla="*/ 161 h 363"/>
                  <a:gd name="T16" fmla="*/ 146 w 363"/>
                  <a:gd name="T17" fmla="*/ 159 h 363"/>
                  <a:gd name="T18" fmla="*/ 155 w 363"/>
                  <a:gd name="T19" fmla="*/ 163 h 363"/>
                  <a:gd name="T20" fmla="*/ 155 w 363"/>
                  <a:gd name="T21" fmla="*/ 163 h 363"/>
                  <a:gd name="T22" fmla="*/ 296 w 363"/>
                  <a:gd name="T23" fmla="*/ 74 h 363"/>
                  <a:gd name="T24" fmla="*/ 297 w 363"/>
                  <a:gd name="T25" fmla="*/ 73 h 363"/>
                  <a:gd name="T26" fmla="*/ 302 w 363"/>
                  <a:gd name="T27" fmla="*/ 72 h 363"/>
                  <a:gd name="T28" fmla="*/ 309 w 363"/>
                  <a:gd name="T29" fmla="*/ 76 h 363"/>
                  <a:gd name="T30" fmla="*/ 305 w 363"/>
                  <a:gd name="T31" fmla="*/ 86 h 363"/>
                  <a:gd name="T32" fmla="*/ 305 w 363"/>
                  <a:gd name="T33" fmla="*/ 86 h 363"/>
                  <a:gd name="T34" fmla="*/ 153 w 363"/>
                  <a:gd name="T35" fmla="*/ 189 h 363"/>
                  <a:gd name="T36" fmla="*/ 151 w 363"/>
                  <a:gd name="T37" fmla="*/ 196 h 363"/>
                  <a:gd name="T38" fmla="*/ 149 w 363"/>
                  <a:gd name="T39" fmla="*/ 198 h 363"/>
                  <a:gd name="T40" fmla="*/ 147 w 363"/>
                  <a:gd name="T41" fmla="*/ 205 h 363"/>
                  <a:gd name="T42" fmla="*/ 143 w 363"/>
                  <a:gd name="T43" fmla="*/ 208 h 363"/>
                  <a:gd name="T44" fmla="*/ 142 w 363"/>
                  <a:gd name="T45" fmla="*/ 213 h 363"/>
                  <a:gd name="T46" fmla="*/ 136 w 363"/>
                  <a:gd name="T47" fmla="*/ 217 h 363"/>
                  <a:gd name="T48" fmla="*/ 135 w 363"/>
                  <a:gd name="T49" fmla="*/ 220 h 363"/>
                  <a:gd name="T50" fmla="*/ 121 w 363"/>
                  <a:gd name="T51" fmla="*/ 222 h 363"/>
                  <a:gd name="T52" fmla="*/ 115 w 363"/>
                  <a:gd name="T53" fmla="*/ 218 h 363"/>
                  <a:gd name="T54" fmla="*/ 115 w 363"/>
                  <a:gd name="T55" fmla="*/ 218 h 363"/>
                  <a:gd name="T56" fmla="*/ 110 w 363"/>
                  <a:gd name="T57" fmla="*/ 217 h 363"/>
                  <a:gd name="T58" fmla="*/ 110 w 363"/>
                  <a:gd name="T59" fmla="*/ 217 h 363"/>
                  <a:gd name="T60" fmla="*/ 106 w 363"/>
                  <a:gd name="T61" fmla="*/ 220 h 363"/>
                  <a:gd name="T62" fmla="*/ 95 w 363"/>
                  <a:gd name="T63" fmla="*/ 226 h 363"/>
                  <a:gd name="T64" fmla="*/ 91 w 363"/>
                  <a:gd name="T65" fmla="*/ 226 h 363"/>
                  <a:gd name="T66" fmla="*/ 90 w 363"/>
                  <a:gd name="T67" fmla="*/ 223 h 363"/>
                  <a:gd name="T68" fmla="*/ 83 w 363"/>
                  <a:gd name="T69" fmla="*/ 214 h 363"/>
                  <a:gd name="T70" fmla="*/ 84 w 363"/>
                  <a:gd name="T71" fmla="*/ 211 h 363"/>
                  <a:gd name="T72" fmla="*/ 88 w 363"/>
                  <a:gd name="T73" fmla="*/ 206 h 363"/>
                  <a:gd name="T74" fmla="*/ 72 w 363"/>
                  <a:gd name="T75" fmla="*/ 204 h 363"/>
                  <a:gd name="T76" fmla="*/ 45 w 363"/>
                  <a:gd name="T77" fmla="*/ 199 h 363"/>
                  <a:gd name="T78" fmla="*/ 23 w 363"/>
                  <a:gd name="T79" fmla="*/ 183 h 363"/>
                  <a:gd name="T80" fmla="*/ 19 w 363"/>
                  <a:gd name="T81" fmla="*/ 180 h 363"/>
                  <a:gd name="T82" fmla="*/ 24 w 363"/>
                  <a:gd name="T83" fmla="*/ 272 h 363"/>
                  <a:gd name="T84" fmla="*/ 26 w 363"/>
                  <a:gd name="T85" fmla="*/ 288 h 363"/>
                  <a:gd name="T86" fmla="*/ 30 w 363"/>
                  <a:gd name="T87" fmla="*/ 338 h 363"/>
                  <a:gd name="T88" fmla="*/ 26 w 363"/>
                  <a:gd name="T89" fmla="*/ 361 h 363"/>
                  <a:gd name="T90" fmla="*/ 25 w 363"/>
                  <a:gd name="T91" fmla="*/ 363 h 363"/>
                  <a:gd name="T92" fmla="*/ 363 w 363"/>
                  <a:gd name="T93" fmla="*/ 363 h 363"/>
                  <a:gd name="T94" fmla="*/ 363 w 363"/>
                  <a:gd name="T95" fmla="*/ 0 h 363"/>
                  <a:gd name="T96" fmla="*/ 66 w 363"/>
                  <a:gd name="T97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3" h="363">
                    <a:moveTo>
                      <a:pt x="66" y="0"/>
                    </a:moveTo>
                    <a:cubicBezTo>
                      <a:pt x="66" y="4"/>
                      <a:pt x="66" y="7"/>
                      <a:pt x="66" y="11"/>
                    </a:cubicBezTo>
                    <a:cubicBezTo>
                      <a:pt x="66" y="55"/>
                      <a:pt x="39" y="93"/>
                      <a:pt x="0" y="10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8" y="126"/>
                      <a:pt x="36" y="139"/>
                      <a:pt x="49" y="150"/>
                    </a:cubicBezTo>
                    <a:cubicBezTo>
                      <a:pt x="53" y="153"/>
                      <a:pt x="56" y="155"/>
                      <a:pt x="59" y="157"/>
                    </a:cubicBezTo>
                    <a:cubicBezTo>
                      <a:pt x="65" y="162"/>
                      <a:pt x="90" y="169"/>
                      <a:pt x="104" y="171"/>
                    </a:cubicBezTo>
                    <a:cubicBezTo>
                      <a:pt x="109" y="166"/>
                      <a:pt x="115" y="162"/>
                      <a:pt x="121" y="161"/>
                    </a:cubicBezTo>
                    <a:cubicBezTo>
                      <a:pt x="133" y="159"/>
                      <a:pt x="138" y="159"/>
                      <a:pt x="146" y="159"/>
                    </a:cubicBezTo>
                    <a:cubicBezTo>
                      <a:pt x="152" y="159"/>
                      <a:pt x="154" y="162"/>
                      <a:pt x="155" y="163"/>
                    </a:cubicBezTo>
                    <a:cubicBezTo>
                      <a:pt x="155" y="163"/>
                      <a:pt x="155" y="163"/>
                      <a:pt x="155" y="163"/>
                    </a:cubicBezTo>
                    <a:cubicBezTo>
                      <a:pt x="296" y="74"/>
                      <a:pt x="296" y="74"/>
                      <a:pt x="296" y="74"/>
                    </a:cubicBezTo>
                    <a:cubicBezTo>
                      <a:pt x="297" y="73"/>
                      <a:pt x="297" y="73"/>
                      <a:pt x="297" y="73"/>
                    </a:cubicBezTo>
                    <a:cubicBezTo>
                      <a:pt x="299" y="72"/>
                      <a:pt x="301" y="72"/>
                      <a:pt x="302" y="72"/>
                    </a:cubicBezTo>
                    <a:cubicBezTo>
                      <a:pt x="305" y="72"/>
                      <a:pt x="308" y="74"/>
                      <a:pt x="309" y="76"/>
                    </a:cubicBezTo>
                    <a:cubicBezTo>
                      <a:pt x="310" y="81"/>
                      <a:pt x="306" y="84"/>
                      <a:pt x="305" y="86"/>
                    </a:cubicBezTo>
                    <a:cubicBezTo>
                      <a:pt x="305" y="86"/>
                      <a:pt x="305" y="86"/>
                      <a:pt x="305" y="86"/>
                    </a:cubicBezTo>
                    <a:cubicBezTo>
                      <a:pt x="153" y="189"/>
                      <a:pt x="153" y="189"/>
                      <a:pt x="153" y="189"/>
                    </a:cubicBezTo>
                    <a:cubicBezTo>
                      <a:pt x="153" y="191"/>
                      <a:pt x="153" y="194"/>
                      <a:pt x="151" y="196"/>
                    </a:cubicBezTo>
                    <a:cubicBezTo>
                      <a:pt x="150" y="197"/>
                      <a:pt x="150" y="198"/>
                      <a:pt x="149" y="198"/>
                    </a:cubicBezTo>
                    <a:cubicBezTo>
                      <a:pt x="149" y="201"/>
                      <a:pt x="148" y="203"/>
                      <a:pt x="147" y="205"/>
                    </a:cubicBezTo>
                    <a:cubicBezTo>
                      <a:pt x="146" y="206"/>
                      <a:pt x="145" y="207"/>
                      <a:pt x="143" y="208"/>
                    </a:cubicBezTo>
                    <a:cubicBezTo>
                      <a:pt x="143" y="210"/>
                      <a:pt x="143" y="211"/>
                      <a:pt x="142" y="213"/>
                    </a:cubicBezTo>
                    <a:cubicBezTo>
                      <a:pt x="140" y="215"/>
                      <a:pt x="138" y="216"/>
                      <a:pt x="136" y="217"/>
                    </a:cubicBezTo>
                    <a:cubicBezTo>
                      <a:pt x="136" y="218"/>
                      <a:pt x="136" y="219"/>
                      <a:pt x="135" y="220"/>
                    </a:cubicBezTo>
                    <a:cubicBezTo>
                      <a:pt x="132" y="224"/>
                      <a:pt x="126" y="225"/>
                      <a:pt x="121" y="222"/>
                    </a:cubicBezTo>
                    <a:cubicBezTo>
                      <a:pt x="115" y="218"/>
                      <a:pt x="115" y="218"/>
                      <a:pt x="115" y="218"/>
                    </a:cubicBezTo>
                    <a:cubicBezTo>
                      <a:pt x="115" y="218"/>
                      <a:pt x="115" y="218"/>
                      <a:pt x="115" y="218"/>
                    </a:cubicBezTo>
                    <a:cubicBezTo>
                      <a:pt x="113" y="218"/>
                      <a:pt x="112" y="218"/>
                      <a:pt x="110" y="217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06" y="220"/>
                      <a:pt x="106" y="220"/>
                      <a:pt x="106" y="220"/>
                    </a:cubicBezTo>
                    <a:cubicBezTo>
                      <a:pt x="97" y="226"/>
                      <a:pt x="96" y="226"/>
                      <a:pt x="95" y="226"/>
                    </a:cubicBezTo>
                    <a:cubicBezTo>
                      <a:pt x="91" y="226"/>
                      <a:pt x="91" y="226"/>
                      <a:pt x="91" y="226"/>
                    </a:cubicBezTo>
                    <a:cubicBezTo>
                      <a:pt x="90" y="223"/>
                      <a:pt x="90" y="223"/>
                      <a:pt x="90" y="223"/>
                    </a:cubicBezTo>
                    <a:cubicBezTo>
                      <a:pt x="83" y="214"/>
                      <a:pt x="83" y="214"/>
                      <a:pt x="83" y="214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84" y="210"/>
                      <a:pt x="85" y="209"/>
                      <a:pt x="88" y="206"/>
                    </a:cubicBezTo>
                    <a:cubicBezTo>
                      <a:pt x="83" y="205"/>
                      <a:pt x="77" y="204"/>
                      <a:pt x="72" y="204"/>
                    </a:cubicBezTo>
                    <a:cubicBezTo>
                      <a:pt x="61" y="202"/>
                      <a:pt x="51" y="200"/>
                      <a:pt x="45" y="199"/>
                    </a:cubicBezTo>
                    <a:cubicBezTo>
                      <a:pt x="37" y="196"/>
                      <a:pt x="29" y="189"/>
                      <a:pt x="23" y="183"/>
                    </a:cubicBezTo>
                    <a:cubicBezTo>
                      <a:pt x="22" y="182"/>
                      <a:pt x="20" y="181"/>
                      <a:pt x="19" y="180"/>
                    </a:cubicBezTo>
                    <a:cubicBezTo>
                      <a:pt x="17" y="205"/>
                      <a:pt x="21" y="250"/>
                      <a:pt x="24" y="272"/>
                    </a:cubicBezTo>
                    <a:cubicBezTo>
                      <a:pt x="25" y="277"/>
                      <a:pt x="25" y="282"/>
                      <a:pt x="26" y="288"/>
                    </a:cubicBezTo>
                    <a:cubicBezTo>
                      <a:pt x="29" y="303"/>
                      <a:pt x="32" y="319"/>
                      <a:pt x="30" y="338"/>
                    </a:cubicBezTo>
                    <a:cubicBezTo>
                      <a:pt x="29" y="346"/>
                      <a:pt x="28" y="353"/>
                      <a:pt x="26" y="361"/>
                    </a:cubicBezTo>
                    <a:cubicBezTo>
                      <a:pt x="26" y="362"/>
                      <a:pt x="26" y="362"/>
                      <a:pt x="25" y="363"/>
                    </a:cubicBezTo>
                    <a:cubicBezTo>
                      <a:pt x="363" y="363"/>
                      <a:pt x="363" y="363"/>
                      <a:pt x="363" y="363"/>
                    </a:cubicBezTo>
                    <a:cubicBezTo>
                      <a:pt x="363" y="0"/>
                      <a:pt x="363" y="0"/>
                      <a:pt x="363" y="0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2782411" y="12118305"/>
                <a:ext cx="987425" cy="901700"/>
              </a:xfrm>
              <a:custGeom>
                <a:avLst/>
                <a:gdLst>
                  <a:gd name="T0" fmla="*/ 301 w 311"/>
                  <a:gd name="T1" fmla="*/ 0 h 284"/>
                  <a:gd name="T2" fmla="*/ 246 w 311"/>
                  <a:gd name="T3" fmla="*/ 177 h 284"/>
                  <a:gd name="T4" fmla="*/ 182 w 311"/>
                  <a:gd name="T5" fmla="*/ 245 h 284"/>
                  <a:gd name="T6" fmla="*/ 135 w 311"/>
                  <a:gd name="T7" fmla="*/ 231 h 284"/>
                  <a:gd name="T8" fmla="*/ 89 w 311"/>
                  <a:gd name="T9" fmla="*/ 210 h 284"/>
                  <a:gd name="T10" fmla="*/ 0 w 311"/>
                  <a:gd name="T11" fmla="*/ 266 h 284"/>
                  <a:gd name="T12" fmla="*/ 1 w 311"/>
                  <a:gd name="T13" fmla="*/ 284 h 284"/>
                  <a:gd name="T14" fmla="*/ 87 w 311"/>
                  <a:gd name="T15" fmla="*/ 220 h 284"/>
                  <a:gd name="T16" fmla="*/ 130 w 311"/>
                  <a:gd name="T17" fmla="*/ 240 h 284"/>
                  <a:gd name="T18" fmla="*/ 185 w 311"/>
                  <a:gd name="T19" fmla="*/ 255 h 284"/>
                  <a:gd name="T20" fmla="*/ 255 w 311"/>
                  <a:gd name="T21" fmla="*/ 182 h 284"/>
                  <a:gd name="T22" fmla="*/ 311 w 311"/>
                  <a:gd name="T23" fmla="*/ 1 h 284"/>
                  <a:gd name="T24" fmla="*/ 301 w 311"/>
                  <a:gd name="T2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284">
                    <a:moveTo>
                      <a:pt x="301" y="0"/>
                    </a:moveTo>
                    <a:cubicBezTo>
                      <a:pt x="294" y="82"/>
                      <a:pt x="268" y="142"/>
                      <a:pt x="246" y="177"/>
                    </a:cubicBezTo>
                    <a:cubicBezTo>
                      <a:pt x="219" y="222"/>
                      <a:pt x="193" y="242"/>
                      <a:pt x="182" y="245"/>
                    </a:cubicBezTo>
                    <a:cubicBezTo>
                      <a:pt x="163" y="250"/>
                      <a:pt x="151" y="242"/>
                      <a:pt x="135" y="231"/>
                    </a:cubicBezTo>
                    <a:cubicBezTo>
                      <a:pt x="123" y="223"/>
                      <a:pt x="109" y="214"/>
                      <a:pt x="89" y="210"/>
                    </a:cubicBezTo>
                    <a:cubicBezTo>
                      <a:pt x="54" y="203"/>
                      <a:pt x="21" y="234"/>
                      <a:pt x="0" y="266"/>
                    </a:cubicBezTo>
                    <a:cubicBezTo>
                      <a:pt x="1" y="272"/>
                      <a:pt x="1" y="278"/>
                      <a:pt x="1" y="284"/>
                    </a:cubicBezTo>
                    <a:cubicBezTo>
                      <a:pt x="19" y="252"/>
                      <a:pt x="53" y="213"/>
                      <a:pt x="87" y="220"/>
                    </a:cubicBezTo>
                    <a:cubicBezTo>
                      <a:pt x="105" y="223"/>
                      <a:pt x="118" y="232"/>
                      <a:pt x="130" y="240"/>
                    </a:cubicBezTo>
                    <a:cubicBezTo>
                      <a:pt x="146" y="250"/>
                      <a:pt x="161" y="261"/>
                      <a:pt x="185" y="255"/>
                    </a:cubicBezTo>
                    <a:cubicBezTo>
                      <a:pt x="199" y="251"/>
                      <a:pt x="228" y="227"/>
                      <a:pt x="255" y="182"/>
                    </a:cubicBezTo>
                    <a:cubicBezTo>
                      <a:pt x="277" y="146"/>
                      <a:pt x="304" y="85"/>
                      <a:pt x="311" y="1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3706336" y="12048455"/>
                <a:ext cx="95250" cy="88900"/>
              </a:xfrm>
              <a:custGeom>
                <a:avLst/>
                <a:gdLst>
                  <a:gd name="T0" fmla="*/ 30 w 60"/>
                  <a:gd name="T1" fmla="*/ 54 h 56"/>
                  <a:gd name="T2" fmla="*/ 0 w 60"/>
                  <a:gd name="T3" fmla="*/ 50 h 56"/>
                  <a:gd name="T4" fmla="*/ 18 w 60"/>
                  <a:gd name="T5" fmla="*/ 26 h 56"/>
                  <a:gd name="T6" fmla="*/ 36 w 60"/>
                  <a:gd name="T7" fmla="*/ 0 h 56"/>
                  <a:gd name="T8" fmla="*/ 48 w 60"/>
                  <a:gd name="T9" fmla="*/ 28 h 56"/>
                  <a:gd name="T10" fmla="*/ 60 w 60"/>
                  <a:gd name="T11" fmla="*/ 56 h 56"/>
                  <a:gd name="T12" fmla="*/ 30 w 60"/>
                  <a:gd name="T1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56">
                    <a:moveTo>
                      <a:pt x="30" y="54"/>
                    </a:moveTo>
                    <a:lnTo>
                      <a:pt x="0" y="50"/>
                    </a:lnTo>
                    <a:lnTo>
                      <a:pt x="18" y="26"/>
                    </a:lnTo>
                    <a:lnTo>
                      <a:pt x="36" y="0"/>
                    </a:lnTo>
                    <a:lnTo>
                      <a:pt x="48" y="28"/>
                    </a:lnTo>
                    <a:lnTo>
                      <a:pt x="60" y="56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22903061" y="12893005"/>
                <a:ext cx="6350" cy="149225"/>
              </a:xfrm>
              <a:custGeom>
                <a:avLst/>
                <a:gdLst>
                  <a:gd name="T0" fmla="*/ 2 w 2"/>
                  <a:gd name="T1" fmla="*/ 47 h 47"/>
                  <a:gd name="T2" fmla="*/ 2 w 2"/>
                  <a:gd name="T3" fmla="*/ 0 h 47"/>
                  <a:gd name="T4" fmla="*/ 0 w 2"/>
                  <a:gd name="T5" fmla="*/ 1 h 47"/>
                  <a:gd name="T6" fmla="*/ 0 w 2"/>
                  <a:gd name="T7" fmla="*/ 47 h 47"/>
                  <a:gd name="T8" fmla="*/ 2 w 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7">
                    <a:moveTo>
                      <a:pt x="2" y="47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7"/>
                      <a:pt x="0" y="47"/>
                      <a:pt x="0" y="47"/>
                    </a:cubicBezTo>
                    <a:lnTo>
                      <a:pt x="2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2982436" y="12842205"/>
                <a:ext cx="6350" cy="200025"/>
              </a:xfrm>
              <a:custGeom>
                <a:avLst/>
                <a:gdLst>
                  <a:gd name="T0" fmla="*/ 2 w 2"/>
                  <a:gd name="T1" fmla="*/ 63 h 63"/>
                  <a:gd name="T2" fmla="*/ 2 w 2"/>
                  <a:gd name="T3" fmla="*/ 0 h 63"/>
                  <a:gd name="T4" fmla="*/ 0 w 2"/>
                  <a:gd name="T5" fmla="*/ 0 h 63"/>
                  <a:gd name="T6" fmla="*/ 0 w 2"/>
                  <a:gd name="T7" fmla="*/ 63 h 63"/>
                  <a:gd name="T8" fmla="*/ 2 w 2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3">
                    <a:moveTo>
                      <a:pt x="2" y="6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2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23061811" y="12835855"/>
                <a:ext cx="6350" cy="206375"/>
              </a:xfrm>
              <a:custGeom>
                <a:avLst/>
                <a:gdLst>
                  <a:gd name="T0" fmla="*/ 2 w 2"/>
                  <a:gd name="T1" fmla="*/ 65 h 65"/>
                  <a:gd name="T2" fmla="*/ 2 w 2"/>
                  <a:gd name="T3" fmla="*/ 0 h 65"/>
                  <a:gd name="T4" fmla="*/ 0 w 2"/>
                  <a:gd name="T5" fmla="*/ 0 h 65"/>
                  <a:gd name="T6" fmla="*/ 0 w 2"/>
                  <a:gd name="T7" fmla="*/ 65 h 65"/>
                  <a:gd name="T8" fmla="*/ 2 w 2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5">
                    <a:moveTo>
                      <a:pt x="2" y="6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lnTo>
                      <a:pt x="2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23141186" y="12867605"/>
                <a:ext cx="6350" cy="174625"/>
              </a:xfrm>
              <a:custGeom>
                <a:avLst/>
                <a:gdLst>
                  <a:gd name="T0" fmla="*/ 2 w 2"/>
                  <a:gd name="T1" fmla="*/ 55 h 55"/>
                  <a:gd name="T2" fmla="*/ 2 w 2"/>
                  <a:gd name="T3" fmla="*/ 1 h 55"/>
                  <a:gd name="T4" fmla="*/ 0 w 2"/>
                  <a:gd name="T5" fmla="*/ 0 h 55"/>
                  <a:gd name="T6" fmla="*/ 0 w 2"/>
                  <a:gd name="T7" fmla="*/ 55 h 55"/>
                  <a:gd name="T8" fmla="*/ 2 w 2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5">
                    <a:moveTo>
                      <a:pt x="2" y="5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23217386" y="12918405"/>
                <a:ext cx="6350" cy="123825"/>
              </a:xfrm>
              <a:custGeom>
                <a:avLst/>
                <a:gdLst>
                  <a:gd name="T0" fmla="*/ 2 w 2"/>
                  <a:gd name="T1" fmla="*/ 39 h 39"/>
                  <a:gd name="T2" fmla="*/ 2 w 2"/>
                  <a:gd name="T3" fmla="*/ 1 h 39"/>
                  <a:gd name="T4" fmla="*/ 0 w 2"/>
                  <a:gd name="T5" fmla="*/ 0 h 39"/>
                  <a:gd name="T6" fmla="*/ 0 w 2"/>
                  <a:gd name="T7" fmla="*/ 39 h 39"/>
                  <a:gd name="T8" fmla="*/ 2 w 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9">
                    <a:moveTo>
                      <a:pt x="2" y="3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2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23296761" y="12950155"/>
                <a:ext cx="6350" cy="92075"/>
              </a:xfrm>
              <a:custGeom>
                <a:avLst/>
                <a:gdLst>
                  <a:gd name="T0" fmla="*/ 2 w 2"/>
                  <a:gd name="T1" fmla="*/ 29 h 29"/>
                  <a:gd name="T2" fmla="*/ 2 w 2"/>
                  <a:gd name="T3" fmla="*/ 0 h 29"/>
                  <a:gd name="T4" fmla="*/ 0 w 2"/>
                  <a:gd name="T5" fmla="*/ 0 h 29"/>
                  <a:gd name="T6" fmla="*/ 0 w 2"/>
                  <a:gd name="T7" fmla="*/ 29 h 29"/>
                  <a:gd name="T8" fmla="*/ 2 w 2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9">
                    <a:moveTo>
                      <a:pt x="2" y="29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3376136" y="12940630"/>
                <a:ext cx="6350" cy="101600"/>
              </a:xfrm>
              <a:custGeom>
                <a:avLst/>
                <a:gdLst>
                  <a:gd name="T0" fmla="*/ 2 w 2"/>
                  <a:gd name="T1" fmla="*/ 32 h 32"/>
                  <a:gd name="T2" fmla="*/ 2 w 2"/>
                  <a:gd name="T3" fmla="*/ 0 h 32"/>
                  <a:gd name="T4" fmla="*/ 0 w 2"/>
                  <a:gd name="T5" fmla="*/ 1 h 32"/>
                  <a:gd name="T6" fmla="*/ 0 w 2"/>
                  <a:gd name="T7" fmla="*/ 32 h 32"/>
                  <a:gd name="T8" fmla="*/ 2 w 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2">
                    <a:moveTo>
                      <a:pt x="2" y="3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3455511" y="12889830"/>
                <a:ext cx="6350" cy="152400"/>
              </a:xfrm>
              <a:custGeom>
                <a:avLst/>
                <a:gdLst>
                  <a:gd name="T0" fmla="*/ 2 w 2"/>
                  <a:gd name="T1" fmla="*/ 48 h 48"/>
                  <a:gd name="T2" fmla="*/ 2 w 2"/>
                  <a:gd name="T3" fmla="*/ 0 h 48"/>
                  <a:gd name="T4" fmla="*/ 0 w 2"/>
                  <a:gd name="T5" fmla="*/ 1 h 48"/>
                  <a:gd name="T6" fmla="*/ 0 w 2"/>
                  <a:gd name="T7" fmla="*/ 48 h 48"/>
                  <a:gd name="T8" fmla="*/ 2 w 2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8">
                    <a:moveTo>
                      <a:pt x="2" y="48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23534886" y="12800930"/>
                <a:ext cx="6350" cy="241300"/>
              </a:xfrm>
              <a:custGeom>
                <a:avLst/>
                <a:gdLst>
                  <a:gd name="T0" fmla="*/ 2 w 2"/>
                  <a:gd name="T1" fmla="*/ 76 h 76"/>
                  <a:gd name="T2" fmla="*/ 2 w 2"/>
                  <a:gd name="T3" fmla="*/ 0 h 76"/>
                  <a:gd name="T4" fmla="*/ 0 w 2"/>
                  <a:gd name="T5" fmla="*/ 3 h 76"/>
                  <a:gd name="T6" fmla="*/ 0 w 2"/>
                  <a:gd name="T7" fmla="*/ 76 h 76"/>
                  <a:gd name="T8" fmla="*/ 2 w 2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6">
                    <a:moveTo>
                      <a:pt x="2" y="76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2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3614261" y="12683455"/>
                <a:ext cx="6350" cy="358775"/>
              </a:xfrm>
              <a:custGeom>
                <a:avLst/>
                <a:gdLst>
                  <a:gd name="T0" fmla="*/ 2 w 2"/>
                  <a:gd name="T1" fmla="*/ 113 h 113"/>
                  <a:gd name="T2" fmla="*/ 2 w 2"/>
                  <a:gd name="T3" fmla="*/ 0 h 113"/>
                  <a:gd name="T4" fmla="*/ 0 w 2"/>
                  <a:gd name="T5" fmla="*/ 3 h 113"/>
                  <a:gd name="T6" fmla="*/ 0 w 2"/>
                  <a:gd name="T7" fmla="*/ 113 h 113"/>
                  <a:gd name="T8" fmla="*/ 2 w 2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3">
                    <a:moveTo>
                      <a:pt x="2" y="1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113"/>
                      <a:pt x="0" y="113"/>
                      <a:pt x="0" y="113"/>
                    </a:cubicBezTo>
                    <a:lnTo>
                      <a:pt x="2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3773011" y="12213555"/>
                <a:ext cx="6350" cy="828675"/>
              </a:xfrm>
              <a:custGeom>
                <a:avLst/>
                <a:gdLst>
                  <a:gd name="T0" fmla="*/ 2 w 2"/>
                  <a:gd name="T1" fmla="*/ 261 h 261"/>
                  <a:gd name="T2" fmla="*/ 2 w 2"/>
                  <a:gd name="T3" fmla="*/ 0 h 261"/>
                  <a:gd name="T4" fmla="*/ 0 w 2"/>
                  <a:gd name="T5" fmla="*/ 13 h 261"/>
                  <a:gd name="T6" fmla="*/ 0 w 2"/>
                  <a:gd name="T7" fmla="*/ 261 h 261"/>
                  <a:gd name="T8" fmla="*/ 2 w 2"/>
                  <a:gd name="T9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1">
                    <a:moveTo>
                      <a:pt x="2" y="26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1" y="9"/>
                      <a:pt x="0" y="13"/>
                    </a:cubicBezTo>
                    <a:cubicBezTo>
                      <a:pt x="0" y="261"/>
                      <a:pt x="0" y="261"/>
                      <a:pt x="0" y="261"/>
                    </a:cubicBezTo>
                    <a:lnTo>
                      <a:pt x="2" y="2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3693636" y="12515180"/>
                <a:ext cx="6350" cy="527050"/>
              </a:xfrm>
              <a:custGeom>
                <a:avLst/>
                <a:gdLst>
                  <a:gd name="T0" fmla="*/ 2 w 2"/>
                  <a:gd name="T1" fmla="*/ 166 h 166"/>
                  <a:gd name="T2" fmla="*/ 2 w 2"/>
                  <a:gd name="T3" fmla="*/ 0 h 166"/>
                  <a:gd name="T4" fmla="*/ 0 w 2"/>
                  <a:gd name="T5" fmla="*/ 5 h 166"/>
                  <a:gd name="T6" fmla="*/ 0 w 2"/>
                  <a:gd name="T7" fmla="*/ 166 h 166"/>
                  <a:gd name="T8" fmla="*/ 2 w 2"/>
                  <a:gd name="T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6">
                    <a:moveTo>
                      <a:pt x="2" y="166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5"/>
                    </a:cubicBezTo>
                    <a:cubicBezTo>
                      <a:pt x="0" y="166"/>
                      <a:pt x="0" y="166"/>
                      <a:pt x="0" y="166"/>
                    </a:cubicBezTo>
                    <a:lnTo>
                      <a:pt x="2" y="1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22823686" y="12985080"/>
                <a:ext cx="6350" cy="57150"/>
              </a:xfrm>
              <a:custGeom>
                <a:avLst/>
                <a:gdLst>
                  <a:gd name="T0" fmla="*/ 2 w 2"/>
                  <a:gd name="T1" fmla="*/ 18 h 18"/>
                  <a:gd name="T2" fmla="*/ 2 w 2"/>
                  <a:gd name="T3" fmla="*/ 0 h 18"/>
                  <a:gd name="T4" fmla="*/ 0 w 2"/>
                  <a:gd name="T5" fmla="*/ 3 h 18"/>
                  <a:gd name="T6" fmla="*/ 0 w 2"/>
                  <a:gd name="T7" fmla="*/ 18 h 18"/>
                  <a:gd name="T8" fmla="*/ 2 w 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8">
                    <a:moveTo>
                      <a:pt x="2" y="18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22779236" y="13061280"/>
                <a:ext cx="1019175" cy="12700"/>
              </a:xfrm>
              <a:custGeom>
                <a:avLst/>
                <a:gdLst>
                  <a:gd name="T0" fmla="*/ 0 w 321"/>
                  <a:gd name="T1" fmla="*/ 0 h 4"/>
                  <a:gd name="T2" fmla="*/ 0 w 321"/>
                  <a:gd name="T3" fmla="*/ 4 h 4"/>
                  <a:gd name="T4" fmla="*/ 321 w 321"/>
                  <a:gd name="T5" fmla="*/ 4 h 4"/>
                  <a:gd name="T6" fmla="*/ 321 w 321"/>
                  <a:gd name="T7" fmla="*/ 0 h 4"/>
                  <a:gd name="T8" fmla="*/ 0 w 3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321" y="4"/>
                      <a:pt x="321" y="4"/>
                      <a:pt x="321" y="4"/>
                    </a:cubicBezTo>
                    <a:cubicBezTo>
                      <a:pt x="321" y="0"/>
                      <a:pt x="321" y="0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23045936" y="12610430"/>
                <a:ext cx="63500" cy="53975"/>
              </a:xfrm>
              <a:custGeom>
                <a:avLst/>
                <a:gdLst>
                  <a:gd name="T0" fmla="*/ 9 w 20"/>
                  <a:gd name="T1" fmla="*/ 3 h 17"/>
                  <a:gd name="T2" fmla="*/ 15 w 20"/>
                  <a:gd name="T3" fmla="*/ 7 h 17"/>
                  <a:gd name="T4" fmla="*/ 11 w 20"/>
                  <a:gd name="T5" fmla="*/ 14 h 17"/>
                  <a:gd name="T6" fmla="*/ 5 w 20"/>
                  <a:gd name="T7" fmla="*/ 10 h 17"/>
                  <a:gd name="T8" fmla="*/ 9 w 2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9" y="3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20" y="11"/>
                      <a:pt x="16" y="17"/>
                      <a:pt x="11" y="14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0" y="7"/>
                      <a:pt x="5" y="0"/>
                      <a:pt x="9" y="3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3077686" y="12556455"/>
                <a:ext cx="73025" cy="60325"/>
              </a:xfrm>
              <a:custGeom>
                <a:avLst/>
                <a:gdLst>
                  <a:gd name="T0" fmla="*/ 9 w 23"/>
                  <a:gd name="T1" fmla="*/ 4 h 19"/>
                  <a:gd name="T2" fmla="*/ 18 w 23"/>
                  <a:gd name="T3" fmla="*/ 9 h 19"/>
                  <a:gd name="T4" fmla="*/ 13 w 23"/>
                  <a:gd name="T5" fmla="*/ 16 h 19"/>
                  <a:gd name="T6" fmla="*/ 4 w 23"/>
                  <a:gd name="T7" fmla="*/ 10 h 19"/>
                  <a:gd name="T8" fmla="*/ 9 w 23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9" y="4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23" y="13"/>
                      <a:pt x="18" y="19"/>
                      <a:pt x="13" y="16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7"/>
                      <a:pt x="4" y="0"/>
                      <a:pt x="9" y="4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058636" y="12581855"/>
                <a:ext cx="73025" cy="60325"/>
              </a:xfrm>
              <a:custGeom>
                <a:avLst/>
                <a:gdLst>
                  <a:gd name="T0" fmla="*/ 10 w 23"/>
                  <a:gd name="T1" fmla="*/ 3 h 19"/>
                  <a:gd name="T2" fmla="*/ 18 w 23"/>
                  <a:gd name="T3" fmla="*/ 9 h 19"/>
                  <a:gd name="T4" fmla="*/ 14 w 23"/>
                  <a:gd name="T5" fmla="*/ 16 h 19"/>
                  <a:gd name="T6" fmla="*/ 5 w 23"/>
                  <a:gd name="T7" fmla="*/ 10 h 19"/>
                  <a:gd name="T8" fmla="*/ 10 w 2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10" y="3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23" y="13"/>
                      <a:pt x="19" y="19"/>
                      <a:pt x="14" y="16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0" y="7"/>
                      <a:pt x="5" y="0"/>
                      <a:pt x="10" y="3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3096736" y="12534230"/>
                <a:ext cx="66675" cy="57150"/>
              </a:xfrm>
              <a:custGeom>
                <a:avLst/>
                <a:gdLst>
                  <a:gd name="T0" fmla="*/ 11 w 21"/>
                  <a:gd name="T1" fmla="*/ 14 h 18"/>
                  <a:gd name="T2" fmla="*/ 5 w 21"/>
                  <a:gd name="T3" fmla="*/ 10 h 18"/>
                  <a:gd name="T4" fmla="*/ 10 w 21"/>
                  <a:gd name="T5" fmla="*/ 4 h 18"/>
                  <a:gd name="T6" fmla="*/ 16 w 21"/>
                  <a:gd name="T7" fmla="*/ 8 h 18"/>
                  <a:gd name="T8" fmla="*/ 11 w 21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1" y="14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0" y="7"/>
                      <a:pt x="5" y="0"/>
                      <a:pt x="10" y="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21" y="11"/>
                      <a:pt x="16" y="18"/>
                      <a:pt x="11" y="14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2242661" y="11683330"/>
                <a:ext cx="920750" cy="1665288"/>
              </a:xfrm>
              <a:custGeom>
                <a:avLst/>
                <a:gdLst>
                  <a:gd name="T0" fmla="*/ 155 w 290"/>
                  <a:gd name="T1" fmla="*/ 477 h 524"/>
                  <a:gd name="T2" fmla="*/ 158 w 290"/>
                  <a:gd name="T3" fmla="*/ 361 h 524"/>
                  <a:gd name="T4" fmla="*/ 187 w 290"/>
                  <a:gd name="T5" fmla="*/ 282 h 524"/>
                  <a:gd name="T6" fmla="*/ 290 w 290"/>
                  <a:gd name="T7" fmla="*/ 256 h 524"/>
                  <a:gd name="T8" fmla="*/ 263 w 290"/>
                  <a:gd name="T9" fmla="*/ 256 h 524"/>
                  <a:gd name="T10" fmla="*/ 195 w 290"/>
                  <a:gd name="T11" fmla="*/ 251 h 524"/>
                  <a:gd name="T12" fmla="*/ 127 w 290"/>
                  <a:gd name="T13" fmla="*/ 196 h 524"/>
                  <a:gd name="T14" fmla="*/ 100 w 290"/>
                  <a:gd name="T15" fmla="*/ 0 h 524"/>
                  <a:gd name="T16" fmla="*/ 77 w 290"/>
                  <a:gd name="T17" fmla="*/ 197 h 524"/>
                  <a:gd name="T18" fmla="*/ 39 w 290"/>
                  <a:gd name="T19" fmla="*/ 224 h 524"/>
                  <a:gd name="T20" fmla="*/ 34 w 290"/>
                  <a:gd name="T21" fmla="*/ 303 h 524"/>
                  <a:gd name="T22" fmla="*/ 34 w 290"/>
                  <a:gd name="T23" fmla="*/ 303 h 524"/>
                  <a:gd name="T24" fmla="*/ 39 w 290"/>
                  <a:gd name="T25" fmla="*/ 307 h 524"/>
                  <a:gd name="T26" fmla="*/ 117 w 290"/>
                  <a:gd name="T27" fmla="*/ 329 h 524"/>
                  <a:gd name="T28" fmla="*/ 72 w 290"/>
                  <a:gd name="T29" fmla="*/ 314 h 524"/>
                  <a:gd name="T30" fmla="*/ 57 w 290"/>
                  <a:gd name="T31" fmla="*/ 296 h 524"/>
                  <a:gd name="T32" fmla="*/ 31 w 290"/>
                  <a:gd name="T33" fmla="*/ 267 h 524"/>
                  <a:gd name="T34" fmla="*/ 51 w 290"/>
                  <a:gd name="T35" fmla="*/ 284 h 524"/>
                  <a:gd name="T36" fmla="*/ 59 w 290"/>
                  <a:gd name="T37" fmla="*/ 290 h 524"/>
                  <a:gd name="T38" fmla="*/ 92 w 290"/>
                  <a:gd name="T39" fmla="*/ 317 h 524"/>
                  <a:gd name="T40" fmla="*/ 102 w 290"/>
                  <a:gd name="T41" fmla="*/ 318 h 524"/>
                  <a:gd name="T42" fmla="*/ 120 w 290"/>
                  <a:gd name="T43" fmla="*/ 322 h 524"/>
                  <a:gd name="T44" fmla="*/ 101 w 290"/>
                  <a:gd name="T45" fmla="*/ 341 h 524"/>
                  <a:gd name="T46" fmla="*/ 48 w 290"/>
                  <a:gd name="T47" fmla="*/ 322 h 524"/>
                  <a:gd name="T48" fmla="*/ 48 w 290"/>
                  <a:gd name="T49" fmla="*/ 439 h 524"/>
                  <a:gd name="T50" fmla="*/ 45 w 290"/>
                  <a:gd name="T51" fmla="*/ 516 h 524"/>
                  <a:gd name="T52" fmla="*/ 96 w 290"/>
                  <a:gd name="T53" fmla="*/ 516 h 524"/>
                  <a:gd name="T54" fmla="*/ 97 w 290"/>
                  <a:gd name="T55" fmla="*/ 443 h 524"/>
                  <a:gd name="T56" fmla="*/ 112 w 290"/>
                  <a:gd name="T57" fmla="*/ 434 h 524"/>
                  <a:gd name="T58" fmla="*/ 111 w 290"/>
                  <a:gd name="T59" fmla="*/ 507 h 524"/>
                  <a:gd name="T60" fmla="*/ 179 w 290"/>
                  <a:gd name="T61" fmla="*/ 523 h 524"/>
                  <a:gd name="T62" fmla="*/ 179 w 290"/>
                  <a:gd name="T63" fmla="*/ 49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0" h="524">
                    <a:moveTo>
                      <a:pt x="179" y="492"/>
                    </a:moveTo>
                    <a:cubicBezTo>
                      <a:pt x="162" y="493"/>
                      <a:pt x="153" y="495"/>
                      <a:pt x="155" y="477"/>
                    </a:cubicBezTo>
                    <a:cubicBezTo>
                      <a:pt x="157" y="456"/>
                      <a:pt x="163" y="443"/>
                      <a:pt x="164" y="426"/>
                    </a:cubicBezTo>
                    <a:cubicBezTo>
                      <a:pt x="167" y="402"/>
                      <a:pt x="161" y="382"/>
                      <a:pt x="158" y="361"/>
                    </a:cubicBezTo>
                    <a:cubicBezTo>
                      <a:pt x="155" y="341"/>
                      <a:pt x="150" y="288"/>
                      <a:pt x="154" y="263"/>
                    </a:cubicBezTo>
                    <a:cubicBezTo>
                      <a:pt x="156" y="253"/>
                      <a:pt x="172" y="277"/>
                      <a:pt x="187" y="282"/>
                    </a:cubicBezTo>
                    <a:cubicBezTo>
                      <a:pt x="196" y="285"/>
                      <a:pt x="221" y="287"/>
                      <a:pt x="236" y="291"/>
                    </a:cubicBezTo>
                    <a:cubicBezTo>
                      <a:pt x="290" y="256"/>
                      <a:pt x="290" y="256"/>
                      <a:pt x="290" y="256"/>
                    </a:cubicBezTo>
                    <a:cubicBezTo>
                      <a:pt x="290" y="254"/>
                      <a:pt x="288" y="254"/>
                      <a:pt x="286" y="254"/>
                    </a:cubicBezTo>
                    <a:cubicBezTo>
                      <a:pt x="278" y="254"/>
                      <a:pt x="273" y="254"/>
                      <a:pt x="263" y="256"/>
                    </a:cubicBezTo>
                    <a:cubicBezTo>
                      <a:pt x="256" y="257"/>
                      <a:pt x="251" y="261"/>
                      <a:pt x="247" y="266"/>
                    </a:cubicBezTo>
                    <a:cubicBezTo>
                      <a:pt x="232" y="265"/>
                      <a:pt x="204" y="257"/>
                      <a:pt x="195" y="251"/>
                    </a:cubicBezTo>
                    <a:cubicBezTo>
                      <a:pt x="179" y="239"/>
                      <a:pt x="152" y="215"/>
                      <a:pt x="127" y="210"/>
                    </a:cubicBezTo>
                    <a:cubicBezTo>
                      <a:pt x="122" y="209"/>
                      <a:pt x="124" y="202"/>
                      <a:pt x="127" y="196"/>
                    </a:cubicBezTo>
                    <a:cubicBezTo>
                      <a:pt x="169" y="185"/>
                      <a:pt x="200" y="146"/>
                      <a:pt x="200" y="100"/>
                    </a:cubicBezTo>
                    <a:cubicBezTo>
                      <a:pt x="200" y="45"/>
                      <a:pt x="156" y="0"/>
                      <a:pt x="100" y="0"/>
                    </a:cubicBezTo>
                    <a:cubicBezTo>
                      <a:pt x="45" y="0"/>
                      <a:pt x="0" y="45"/>
                      <a:pt x="0" y="100"/>
                    </a:cubicBezTo>
                    <a:cubicBezTo>
                      <a:pt x="0" y="147"/>
                      <a:pt x="33" y="187"/>
                      <a:pt x="77" y="197"/>
                    </a:cubicBezTo>
                    <a:cubicBezTo>
                      <a:pt x="79" y="202"/>
                      <a:pt x="80" y="207"/>
                      <a:pt x="77" y="209"/>
                    </a:cubicBezTo>
                    <a:cubicBezTo>
                      <a:pt x="55" y="217"/>
                      <a:pt x="50" y="216"/>
                      <a:pt x="39" y="224"/>
                    </a:cubicBezTo>
                    <a:cubicBezTo>
                      <a:pt x="26" y="232"/>
                      <a:pt x="8" y="248"/>
                      <a:pt x="6" y="263"/>
                    </a:cubicBezTo>
                    <a:cubicBezTo>
                      <a:pt x="5" y="269"/>
                      <a:pt x="13" y="283"/>
                      <a:pt x="34" y="303"/>
                    </a:cubicBezTo>
                    <a:cubicBezTo>
                      <a:pt x="34" y="303"/>
                      <a:pt x="34" y="303"/>
                      <a:pt x="34" y="303"/>
                    </a:cubicBezTo>
                    <a:cubicBezTo>
                      <a:pt x="34" y="303"/>
                      <a:pt x="34" y="303"/>
                      <a:pt x="34" y="303"/>
                    </a:cubicBezTo>
                    <a:cubicBezTo>
                      <a:pt x="36" y="304"/>
                      <a:pt x="37" y="305"/>
                      <a:pt x="38" y="306"/>
                    </a:cubicBezTo>
                    <a:cubicBezTo>
                      <a:pt x="38" y="307"/>
                      <a:pt x="39" y="307"/>
                      <a:pt x="39" y="307"/>
                    </a:cubicBezTo>
                    <a:cubicBezTo>
                      <a:pt x="49" y="315"/>
                      <a:pt x="61" y="326"/>
                      <a:pt x="71" y="329"/>
                    </a:cubicBezTo>
                    <a:cubicBezTo>
                      <a:pt x="93" y="338"/>
                      <a:pt x="116" y="337"/>
                      <a:pt x="117" y="329"/>
                    </a:cubicBezTo>
                    <a:cubicBezTo>
                      <a:pt x="118" y="321"/>
                      <a:pt x="101" y="326"/>
                      <a:pt x="91" y="323"/>
                    </a:cubicBezTo>
                    <a:cubicBezTo>
                      <a:pt x="80" y="319"/>
                      <a:pt x="66" y="313"/>
                      <a:pt x="72" y="314"/>
                    </a:cubicBezTo>
                    <a:cubicBezTo>
                      <a:pt x="77" y="315"/>
                      <a:pt x="84" y="320"/>
                      <a:pt x="86" y="315"/>
                    </a:cubicBezTo>
                    <a:cubicBezTo>
                      <a:pt x="89" y="308"/>
                      <a:pt x="71" y="301"/>
                      <a:pt x="57" y="296"/>
                    </a:cubicBezTo>
                    <a:cubicBezTo>
                      <a:pt x="53" y="294"/>
                      <a:pt x="51" y="291"/>
                      <a:pt x="45" y="287"/>
                    </a:cubicBezTo>
                    <a:cubicBezTo>
                      <a:pt x="35" y="279"/>
                      <a:pt x="31" y="269"/>
                      <a:pt x="31" y="267"/>
                    </a:cubicBezTo>
                    <a:cubicBezTo>
                      <a:pt x="30" y="262"/>
                      <a:pt x="53" y="246"/>
                      <a:pt x="53" y="253"/>
                    </a:cubicBezTo>
                    <a:cubicBezTo>
                      <a:pt x="54" y="264"/>
                      <a:pt x="53" y="275"/>
                      <a:pt x="51" y="284"/>
                    </a:cubicBezTo>
                    <a:cubicBezTo>
                      <a:pt x="52" y="285"/>
                      <a:pt x="53" y="286"/>
                      <a:pt x="54" y="287"/>
                    </a:cubicBezTo>
                    <a:cubicBezTo>
                      <a:pt x="57" y="289"/>
                      <a:pt x="58" y="290"/>
                      <a:pt x="59" y="290"/>
                    </a:cubicBezTo>
                    <a:cubicBezTo>
                      <a:pt x="76" y="296"/>
                      <a:pt x="88" y="302"/>
                      <a:pt x="91" y="309"/>
                    </a:cubicBezTo>
                    <a:cubicBezTo>
                      <a:pt x="93" y="312"/>
                      <a:pt x="93" y="314"/>
                      <a:pt x="92" y="317"/>
                    </a:cubicBezTo>
                    <a:cubicBezTo>
                      <a:pt x="92" y="317"/>
                      <a:pt x="93" y="317"/>
                      <a:pt x="93" y="317"/>
                    </a:cubicBezTo>
                    <a:cubicBezTo>
                      <a:pt x="96" y="318"/>
                      <a:pt x="99" y="318"/>
                      <a:pt x="102" y="318"/>
                    </a:cubicBezTo>
                    <a:cubicBezTo>
                      <a:pt x="106" y="318"/>
                      <a:pt x="106" y="318"/>
                      <a:pt x="106" y="318"/>
                    </a:cubicBezTo>
                    <a:cubicBezTo>
                      <a:pt x="110" y="318"/>
                      <a:pt x="117" y="318"/>
                      <a:pt x="120" y="322"/>
                    </a:cubicBezTo>
                    <a:cubicBezTo>
                      <a:pt x="122" y="323"/>
                      <a:pt x="123" y="326"/>
                      <a:pt x="123" y="330"/>
                    </a:cubicBezTo>
                    <a:cubicBezTo>
                      <a:pt x="122" y="333"/>
                      <a:pt x="120" y="341"/>
                      <a:pt x="101" y="341"/>
                    </a:cubicBezTo>
                    <a:cubicBezTo>
                      <a:pt x="90" y="341"/>
                      <a:pt x="79" y="339"/>
                      <a:pt x="69" y="335"/>
                    </a:cubicBezTo>
                    <a:cubicBezTo>
                      <a:pt x="62" y="332"/>
                      <a:pt x="55" y="327"/>
                      <a:pt x="48" y="322"/>
                    </a:cubicBezTo>
                    <a:cubicBezTo>
                      <a:pt x="45" y="337"/>
                      <a:pt x="43" y="350"/>
                      <a:pt x="43" y="361"/>
                    </a:cubicBezTo>
                    <a:cubicBezTo>
                      <a:pt x="41" y="373"/>
                      <a:pt x="41" y="415"/>
                      <a:pt x="48" y="439"/>
                    </a:cubicBezTo>
                    <a:cubicBezTo>
                      <a:pt x="56" y="472"/>
                      <a:pt x="58" y="491"/>
                      <a:pt x="54" y="498"/>
                    </a:cubicBezTo>
                    <a:cubicBezTo>
                      <a:pt x="51" y="502"/>
                      <a:pt x="45" y="507"/>
                      <a:pt x="45" y="516"/>
                    </a:cubicBezTo>
                    <a:cubicBezTo>
                      <a:pt x="45" y="524"/>
                      <a:pt x="59" y="522"/>
                      <a:pt x="74" y="522"/>
                    </a:cubicBezTo>
                    <a:cubicBezTo>
                      <a:pt x="88" y="522"/>
                      <a:pt x="96" y="524"/>
                      <a:pt x="96" y="516"/>
                    </a:cubicBezTo>
                    <a:cubicBezTo>
                      <a:pt x="96" y="505"/>
                      <a:pt x="90" y="501"/>
                      <a:pt x="90" y="490"/>
                    </a:cubicBezTo>
                    <a:cubicBezTo>
                      <a:pt x="90" y="486"/>
                      <a:pt x="95" y="465"/>
                      <a:pt x="97" y="443"/>
                    </a:cubicBezTo>
                    <a:cubicBezTo>
                      <a:pt x="99" y="421"/>
                      <a:pt x="98" y="388"/>
                      <a:pt x="100" y="394"/>
                    </a:cubicBezTo>
                    <a:cubicBezTo>
                      <a:pt x="103" y="400"/>
                      <a:pt x="104" y="414"/>
                      <a:pt x="112" y="434"/>
                    </a:cubicBezTo>
                    <a:cubicBezTo>
                      <a:pt x="124" y="465"/>
                      <a:pt x="121" y="476"/>
                      <a:pt x="118" y="487"/>
                    </a:cubicBezTo>
                    <a:cubicBezTo>
                      <a:pt x="115" y="497"/>
                      <a:pt x="111" y="496"/>
                      <a:pt x="111" y="507"/>
                    </a:cubicBezTo>
                    <a:cubicBezTo>
                      <a:pt x="111" y="523"/>
                      <a:pt x="128" y="523"/>
                      <a:pt x="142" y="523"/>
                    </a:cubicBezTo>
                    <a:cubicBezTo>
                      <a:pt x="156" y="523"/>
                      <a:pt x="162" y="523"/>
                      <a:pt x="179" y="523"/>
                    </a:cubicBezTo>
                    <a:cubicBezTo>
                      <a:pt x="196" y="523"/>
                      <a:pt x="205" y="524"/>
                      <a:pt x="205" y="516"/>
                    </a:cubicBezTo>
                    <a:cubicBezTo>
                      <a:pt x="205" y="504"/>
                      <a:pt x="196" y="491"/>
                      <a:pt x="179" y="492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3141186" y="12210380"/>
                <a:ext cx="511175" cy="336550"/>
              </a:xfrm>
              <a:custGeom>
                <a:avLst/>
                <a:gdLst>
                  <a:gd name="T0" fmla="*/ 156 w 161"/>
                  <a:gd name="T1" fmla="*/ 2 h 106"/>
                  <a:gd name="T2" fmla="*/ 0 w 161"/>
                  <a:gd name="T3" fmla="*/ 101 h 106"/>
                  <a:gd name="T4" fmla="*/ 5 w 161"/>
                  <a:gd name="T5" fmla="*/ 105 h 106"/>
                  <a:gd name="T6" fmla="*/ 7 w 161"/>
                  <a:gd name="T7" fmla="*/ 106 h 106"/>
                  <a:gd name="T8" fmla="*/ 158 w 161"/>
                  <a:gd name="T9" fmla="*/ 5 h 106"/>
                  <a:gd name="T10" fmla="*/ 156 w 161"/>
                  <a:gd name="T11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106">
                    <a:moveTo>
                      <a:pt x="156" y="2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6" y="105"/>
                      <a:pt x="6" y="106"/>
                      <a:pt x="7" y="106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1" y="1"/>
                      <a:pt x="161" y="0"/>
                      <a:pt x="156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2972911" y="12588205"/>
                <a:ext cx="79375" cy="76200"/>
              </a:xfrm>
              <a:custGeom>
                <a:avLst/>
                <a:gdLst>
                  <a:gd name="T0" fmla="*/ 22 w 25"/>
                  <a:gd name="T1" fmla="*/ 8 h 24"/>
                  <a:gd name="T2" fmla="*/ 24 w 25"/>
                  <a:gd name="T3" fmla="*/ 5 h 24"/>
                  <a:gd name="T4" fmla="*/ 25 w 25"/>
                  <a:gd name="T5" fmla="*/ 0 h 24"/>
                  <a:gd name="T6" fmla="*/ 7 w 25"/>
                  <a:gd name="T7" fmla="*/ 12 h 24"/>
                  <a:gd name="T8" fmla="*/ 0 w 25"/>
                  <a:gd name="T9" fmla="*/ 17 h 24"/>
                  <a:gd name="T10" fmla="*/ 5 w 25"/>
                  <a:gd name="T11" fmla="*/ 24 h 24"/>
                  <a:gd name="T12" fmla="*/ 12 w 25"/>
                  <a:gd name="T13" fmla="*/ 19 h 24"/>
                  <a:gd name="T14" fmla="*/ 20 w 25"/>
                  <a:gd name="T15" fmla="*/ 14 h 24"/>
                  <a:gd name="T16" fmla="*/ 22 w 25"/>
                  <a:gd name="T1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22" y="8"/>
                    </a:moveTo>
                    <a:cubicBezTo>
                      <a:pt x="22" y="7"/>
                      <a:pt x="23" y="6"/>
                      <a:pt x="24" y="5"/>
                    </a:cubicBezTo>
                    <a:cubicBezTo>
                      <a:pt x="24" y="4"/>
                      <a:pt x="24" y="2"/>
                      <a:pt x="25" y="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4"/>
                      <a:pt x="0" y="17"/>
                      <a:pt x="0" y="17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8" y="22"/>
                      <a:pt x="12" y="19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2"/>
                      <a:pt x="20" y="10"/>
                      <a:pt x="22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261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438522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57783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77044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6096305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315566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534827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754088" algn="l" defTabSz="2438522" rtl="0" eaLnBrk="1" latinLnBrk="0" hangingPunct="1"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5" name="Овал 71"/>
            <p:cNvSpPr/>
            <p:nvPr/>
          </p:nvSpPr>
          <p:spPr>
            <a:xfrm rot="10800000">
              <a:off x="3313529" y="4282598"/>
              <a:ext cx="1896090" cy="172371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2438522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219261" algn="l" defTabSz="2438522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438522" algn="l" defTabSz="2438522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657783" algn="l" defTabSz="2438522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877044" algn="l" defTabSz="2438522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6096305" algn="l" defTabSz="2438522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7315566" algn="l" defTabSz="2438522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8534827" algn="l" defTabSz="2438522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9754088" algn="l" defTabSz="2438522" rtl="0" eaLnBrk="1" latinLnBrk="0" hangingPunct="1"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39" y="6110232"/>
            <a:ext cx="2001175" cy="20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>
                <a:solidFill>
                  <a:srgbClr val="FF6B4B"/>
                </a:solidFill>
                <a:latin typeface="Arial Black"/>
              </a:rPr>
              <a:t>Dude Solutions: </a:t>
            </a:r>
            <a:r>
              <a:rPr lang="en-US" sz="4800" cap="none" spc="0" dirty="0">
                <a:solidFill>
                  <a:srgbClr val="FFFFFF"/>
                </a:solidFill>
                <a:latin typeface="Arial Black"/>
              </a:rPr>
              <a:t>Enterprise Platform Foundations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44240" y="4679966"/>
            <a:ext cx="6744144" cy="2388944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3600" dirty="0"/>
              <a:t>#1 in SaaS Enterprise Asset Management</a:t>
            </a:r>
          </a:p>
        </p:txBody>
      </p:sp>
      <p:sp>
        <p:nvSpPr>
          <p:cNvPr id="58" name="Text Placeholder 5"/>
          <p:cNvSpPr txBox="1">
            <a:spLocks/>
          </p:cNvSpPr>
          <p:nvPr/>
        </p:nvSpPr>
        <p:spPr>
          <a:xfrm>
            <a:off x="15303100" y="4657210"/>
            <a:ext cx="7292236" cy="1590552"/>
          </a:xfrm>
          <a:prstGeom prst="rect">
            <a:avLst/>
          </a:prstGeom>
        </p:spPr>
        <p:txBody>
          <a:bodyPr/>
          <a:lstStyle>
            <a:lvl1pPr marL="4938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FF5C39"/>
              </a:buClr>
              <a:buSzPct val="75000"/>
              <a:buFont typeface="Verdana" panose="020B0604030504040204" pitchFamily="34" charset="0"/>
              <a:buChar char="›"/>
              <a:tabLst/>
              <a:defRPr sz="4000" b="0" i="0" u="none" strike="noStrike" cap="none" spc="119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383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FF5C39"/>
              </a:buClr>
              <a:buSzPct val="75000"/>
              <a:buFont typeface="Verdana" panose="020B0604030504040204" pitchFamily="34" charset="0"/>
              <a:buChar char="›"/>
              <a:tabLst/>
              <a:defRPr sz="4000" b="0" i="0" u="none" strike="noStrike" cap="none" spc="119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3828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FF5C39"/>
              </a:buClr>
              <a:buSzPct val="75000"/>
              <a:buFont typeface="Verdana" panose="020B0604030504040204" pitchFamily="34" charset="0"/>
              <a:buChar char="›"/>
              <a:tabLst/>
              <a:defRPr sz="4000" b="0" i="0" u="none" strike="noStrike" cap="none" spc="119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18273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FF5C39"/>
              </a:buClr>
              <a:buSzPct val="75000"/>
              <a:buFont typeface="Verdana" panose="020B0604030504040204" pitchFamily="34" charset="0"/>
              <a:buChar char="›"/>
              <a:tabLst/>
              <a:defRPr sz="4000" b="0" i="0" u="none" strike="noStrike" cap="none" spc="119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2718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FF5C39"/>
              </a:buClr>
              <a:buSzPct val="75000"/>
              <a:buFont typeface="Verdana" panose="020B0604030504040204" pitchFamily="34" charset="0"/>
              <a:buChar char="›"/>
              <a:tabLst/>
              <a:defRPr sz="4000" b="0" i="0" u="none" strike="noStrike" cap="none" spc="119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27163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1" i="0" u="none" strike="noStrike" cap="none" spc="119" baseline="0">
                <a:ln>
                  <a:noFill/>
                </a:ln>
                <a:solidFill>
                  <a:srgbClr val="32302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31608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1" i="0" u="none" strike="noStrike" cap="none" spc="119" baseline="0">
                <a:ln>
                  <a:noFill/>
                </a:ln>
                <a:solidFill>
                  <a:srgbClr val="32302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36053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1" i="0" u="none" strike="noStrike" cap="none" spc="119" baseline="0">
                <a:ln>
                  <a:noFill/>
                </a:ln>
                <a:solidFill>
                  <a:srgbClr val="32302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40498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1" i="0" u="none" strike="noStrike" cap="none" spc="119" baseline="0">
                <a:ln>
                  <a:noFill/>
                </a:ln>
                <a:solidFill>
                  <a:srgbClr val="32302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algn="ctr" hangingPunct="1">
              <a:spcBef>
                <a:spcPts val="1800"/>
              </a:spcBef>
              <a:buFont typeface="Verdana" panose="020B0604030504040204" pitchFamily="34" charset="0"/>
              <a:buNone/>
            </a:pPr>
            <a:r>
              <a:rPr lang="en-US" sz="3600" dirty="0">
                <a:solidFill>
                  <a:srgbClr val="53585F"/>
                </a:solidFill>
              </a:rPr>
              <a:t>Largest operations data warehouse in the industry</a:t>
            </a:r>
          </a:p>
        </p:txBody>
      </p:sp>
      <p:sp>
        <p:nvSpPr>
          <p:cNvPr id="59" name="Text Placeholder 5"/>
          <p:cNvSpPr txBox="1">
            <a:spLocks/>
          </p:cNvSpPr>
          <p:nvPr/>
        </p:nvSpPr>
        <p:spPr>
          <a:xfrm>
            <a:off x="7837467" y="10829260"/>
            <a:ext cx="8731045" cy="1590552"/>
          </a:xfrm>
          <a:prstGeom prst="rect">
            <a:avLst/>
          </a:prstGeom>
        </p:spPr>
        <p:txBody>
          <a:bodyPr/>
          <a:lstStyle>
            <a:lvl1pPr marL="4938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FF5C39"/>
              </a:buClr>
              <a:buSzPct val="75000"/>
              <a:buFont typeface="Verdana" panose="020B0604030504040204" pitchFamily="34" charset="0"/>
              <a:buChar char="›"/>
              <a:tabLst/>
              <a:defRPr sz="4000" b="0" i="0" u="none" strike="noStrike" cap="none" spc="119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383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FF5C39"/>
              </a:buClr>
              <a:buSzPct val="75000"/>
              <a:buFont typeface="Verdana" panose="020B0604030504040204" pitchFamily="34" charset="0"/>
              <a:buChar char="›"/>
              <a:tabLst/>
              <a:defRPr sz="4000" b="0" i="0" u="none" strike="noStrike" cap="none" spc="119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3828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FF5C39"/>
              </a:buClr>
              <a:buSzPct val="75000"/>
              <a:buFont typeface="Verdana" panose="020B0604030504040204" pitchFamily="34" charset="0"/>
              <a:buChar char="›"/>
              <a:tabLst/>
              <a:defRPr sz="4000" b="0" i="0" u="none" strike="noStrike" cap="none" spc="119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18273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FF5C39"/>
              </a:buClr>
              <a:buSzPct val="75000"/>
              <a:buFont typeface="Verdana" panose="020B0604030504040204" pitchFamily="34" charset="0"/>
              <a:buChar char="›"/>
              <a:tabLst/>
              <a:defRPr sz="4000" b="0" i="0" u="none" strike="noStrike" cap="none" spc="119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2718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FF5C39"/>
              </a:buClr>
              <a:buSzPct val="75000"/>
              <a:buFont typeface="Verdana" panose="020B0604030504040204" pitchFamily="34" charset="0"/>
              <a:buChar char="›"/>
              <a:tabLst/>
              <a:defRPr sz="4000" b="0" i="0" u="none" strike="noStrike" cap="none" spc="119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27163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1" i="0" u="none" strike="noStrike" cap="none" spc="119" baseline="0">
                <a:ln>
                  <a:noFill/>
                </a:ln>
                <a:solidFill>
                  <a:srgbClr val="32302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31608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1" i="0" u="none" strike="noStrike" cap="none" spc="119" baseline="0">
                <a:ln>
                  <a:noFill/>
                </a:ln>
                <a:solidFill>
                  <a:srgbClr val="32302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36053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1" i="0" u="none" strike="noStrike" cap="none" spc="119" baseline="0">
                <a:ln>
                  <a:noFill/>
                </a:ln>
                <a:solidFill>
                  <a:srgbClr val="32302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4049888" marR="0" indent="-493888" algn="l" defTabSz="584200" latinLnBrk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1" i="0" u="none" strike="noStrike" cap="none" spc="119" baseline="0">
                <a:ln>
                  <a:noFill/>
                </a:ln>
                <a:solidFill>
                  <a:srgbClr val="32302F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algn="ctr" hangingPunct="1">
              <a:spcBef>
                <a:spcPts val="1800"/>
              </a:spcBef>
              <a:buFont typeface="Verdana" panose="020B0604030504040204" pitchFamily="34" charset="0"/>
              <a:buNone/>
            </a:pPr>
            <a:r>
              <a:rPr lang="en-US" sz="3600" dirty="0">
                <a:solidFill>
                  <a:srgbClr val="53585F"/>
                </a:solidFill>
              </a:rPr>
              <a:t>Most extensive ecosystem of people and related requests </a:t>
            </a:r>
          </a:p>
        </p:txBody>
      </p:sp>
      <p:sp>
        <p:nvSpPr>
          <p:cNvPr id="79" name="Pie 78"/>
          <p:cNvSpPr/>
          <p:nvPr/>
        </p:nvSpPr>
        <p:spPr>
          <a:xfrm>
            <a:off x="9684874" y="4675699"/>
            <a:ext cx="5036233" cy="5036232"/>
          </a:xfrm>
          <a:prstGeom prst="pie">
            <a:avLst>
              <a:gd name="adj1" fmla="val 9000000"/>
              <a:gd name="adj2" fmla="val 1620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274320" rIns="1188720"/>
          <a:lstStyle/>
          <a:p>
            <a:pPr marL="0" indent="0" algn="l" defTabSz="914400" hangingPunct="1">
              <a:buClrTx/>
              <a:buSzTx/>
              <a:buFontTx/>
              <a:buNone/>
              <a:defRPr/>
            </a:pPr>
            <a:endParaRPr lang="en-US" sz="2000" b="1" cap="none" dirty="0">
              <a:solidFill>
                <a:srgbClr val="FFFFFF"/>
              </a:solidFill>
            </a:endParaRPr>
          </a:p>
        </p:txBody>
      </p:sp>
      <p:sp>
        <p:nvSpPr>
          <p:cNvPr id="81" name="Pie 80"/>
          <p:cNvSpPr/>
          <p:nvPr/>
        </p:nvSpPr>
        <p:spPr>
          <a:xfrm>
            <a:off x="9673886" y="4675697"/>
            <a:ext cx="5036233" cy="5036232"/>
          </a:xfrm>
          <a:prstGeom prst="pie">
            <a:avLst>
              <a:gd name="adj1" fmla="val 16200000"/>
              <a:gd name="adj2" fmla="val 18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Pie 82"/>
          <p:cNvSpPr/>
          <p:nvPr/>
        </p:nvSpPr>
        <p:spPr>
          <a:xfrm>
            <a:off x="9673886" y="4657210"/>
            <a:ext cx="5036233" cy="5036232"/>
          </a:xfrm>
          <a:prstGeom prst="pie">
            <a:avLst>
              <a:gd name="adj1" fmla="val 1800000"/>
              <a:gd name="adj2" fmla="val 90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294454" y="5843830"/>
            <a:ext cx="1614725" cy="1056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 anchorCtr="0">
            <a:noAutofit/>
          </a:bodyPr>
          <a:lstStyle/>
          <a:p>
            <a:pPr marL="0" indent="0" defTabSz="914400" hangingPunct="1">
              <a:buClrTx/>
              <a:buSzTx/>
              <a:buFontTx/>
              <a:buNone/>
              <a:defRPr/>
            </a:pPr>
            <a:r>
              <a:rPr lang="en-US" b="1" cap="none" spc="0" dirty="0">
                <a:solidFill>
                  <a:srgbClr val="FFFFFF"/>
                </a:solidFill>
              </a:rPr>
              <a:t>Cloud/</a:t>
            </a:r>
          </a:p>
          <a:p>
            <a:pPr marL="0" indent="0" defTabSz="914400" hangingPunct="1">
              <a:buClrTx/>
              <a:buSzTx/>
              <a:buFontTx/>
              <a:buNone/>
              <a:defRPr/>
            </a:pPr>
            <a:r>
              <a:rPr lang="en-US" b="1" cap="none" spc="0" dirty="0">
                <a:solidFill>
                  <a:srgbClr val="FFFFFF"/>
                </a:solidFill>
              </a:rPr>
              <a:t>SaaS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502160" y="5843830"/>
            <a:ext cx="1614725" cy="1056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 anchorCtr="0">
            <a:noAutofit/>
          </a:bodyPr>
          <a:lstStyle/>
          <a:p>
            <a:pPr marL="0" indent="0" defTabSz="914400" hangingPunct="1">
              <a:buClrTx/>
              <a:buSzTx/>
              <a:buFontTx/>
              <a:buNone/>
              <a:defRPr/>
            </a:pPr>
            <a:r>
              <a:rPr lang="en-US" b="1" cap="none" spc="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453928" y="7990863"/>
            <a:ext cx="3476144" cy="1056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 anchorCtr="0">
            <a:noAutofit/>
          </a:bodyPr>
          <a:lstStyle/>
          <a:p>
            <a:pPr marL="0" indent="0" defTabSz="914400" hangingPunct="1">
              <a:buClrTx/>
              <a:buSzTx/>
              <a:buFontTx/>
              <a:buNone/>
              <a:defRPr/>
            </a:pPr>
            <a:r>
              <a:rPr lang="en-US" b="1" cap="none" spc="0" dirty="0">
                <a:solidFill>
                  <a:srgbClr val="FFFFFF"/>
                </a:solidFill>
              </a:rPr>
              <a:t>Internet of People (IoP)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042789" y="6167099"/>
            <a:ext cx="3822431" cy="2053427"/>
            <a:chOff x="10294454" y="2366173"/>
            <a:chExt cx="3822431" cy="2053427"/>
          </a:xfrm>
        </p:grpSpPr>
        <p:sp>
          <p:nvSpPr>
            <p:cNvPr id="17" name="TextBox 16"/>
            <p:cNvSpPr txBox="1"/>
            <p:nvPr/>
          </p:nvSpPr>
          <p:spPr>
            <a:xfrm>
              <a:off x="10464917" y="2772203"/>
              <a:ext cx="3476144" cy="1241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>
                <a:spcAft>
                  <a:spcPts val="1200"/>
                </a:spcAft>
                <a:buFont typeface="Verdana"/>
                <a:buNone/>
              </a:pPr>
              <a:r>
                <a:rPr lang="en-US" sz="3200" b="1" cap="none" spc="-150" dirty="0">
                  <a:solidFill>
                    <a:srgbClr val="FF5C39"/>
                  </a:solidFill>
                </a:rPr>
                <a:t>250M Work Orders</a:t>
              </a:r>
            </a:p>
          </p:txBody>
        </p:sp>
        <p:sp>
          <p:nvSpPr>
            <p:cNvPr id="2" name="Cloud 1"/>
            <p:cNvSpPr/>
            <p:nvPr/>
          </p:nvSpPr>
          <p:spPr>
            <a:xfrm>
              <a:off x="10294454" y="2366173"/>
              <a:ext cx="3822431" cy="2053427"/>
            </a:xfrm>
            <a:prstGeom prst="cloud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 defTabSz="825500">
                <a:buClrTx/>
                <a:buSzTx/>
                <a:buFontTx/>
                <a:buNone/>
              </a:pPr>
              <a:endParaRPr lang="en-US" sz="3200" cap="none" spc="0">
                <a:solidFill>
                  <a:srgbClr val="FFFFFF"/>
                </a:solidFill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71347" y="2180139"/>
            <a:ext cx="3822431" cy="2053427"/>
            <a:chOff x="10294454" y="2366173"/>
            <a:chExt cx="3822431" cy="2053427"/>
          </a:xfrm>
        </p:grpSpPr>
        <p:sp>
          <p:nvSpPr>
            <p:cNvPr id="19" name="TextBox 18"/>
            <p:cNvSpPr txBox="1"/>
            <p:nvPr/>
          </p:nvSpPr>
          <p:spPr>
            <a:xfrm>
              <a:off x="10665456" y="2769632"/>
              <a:ext cx="3061553" cy="1241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>
                <a:spcAft>
                  <a:spcPts val="1200"/>
                </a:spcAft>
                <a:buFont typeface="Verdana"/>
                <a:buNone/>
              </a:pPr>
              <a:r>
                <a:rPr lang="en-US" sz="3200" b="1" cap="none" spc="-150" dirty="0">
                  <a:solidFill>
                    <a:srgbClr val="FF5C39"/>
                  </a:solidFill>
                </a:rPr>
                <a:t>11,750 Clients</a:t>
              </a:r>
            </a:p>
          </p:txBody>
        </p:sp>
        <p:sp>
          <p:nvSpPr>
            <p:cNvPr id="20" name="Cloud 19"/>
            <p:cNvSpPr/>
            <p:nvPr/>
          </p:nvSpPr>
          <p:spPr>
            <a:xfrm>
              <a:off x="10294454" y="2366173"/>
              <a:ext cx="3822431" cy="2053427"/>
            </a:xfrm>
            <a:prstGeom prst="cloud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 defTabSz="825500">
                <a:buClrTx/>
                <a:buSzTx/>
                <a:buFontTx/>
                <a:buNone/>
              </a:pPr>
              <a:endParaRPr lang="en-US" sz="3200" cap="none" spc="0">
                <a:solidFill>
                  <a:srgbClr val="FFFFFF"/>
                </a:solidFill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7793" y="6463700"/>
            <a:ext cx="3822431" cy="2053427"/>
            <a:chOff x="10294454" y="2366173"/>
            <a:chExt cx="3822431" cy="2053427"/>
          </a:xfrm>
        </p:grpSpPr>
        <p:sp>
          <p:nvSpPr>
            <p:cNvPr id="22" name="TextBox 21"/>
            <p:cNvSpPr txBox="1"/>
            <p:nvPr/>
          </p:nvSpPr>
          <p:spPr>
            <a:xfrm>
              <a:off x="10467597" y="3017415"/>
              <a:ext cx="3476144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>
                <a:spcAft>
                  <a:spcPts val="1200"/>
                </a:spcAft>
                <a:buFont typeface="Verdana"/>
                <a:buNone/>
              </a:pPr>
              <a:r>
                <a:rPr lang="en-US" sz="3200" b="1" cap="none" spc="-150" dirty="0" smtClean="0">
                  <a:solidFill>
                    <a:srgbClr val="FF5C39"/>
                  </a:solidFill>
                </a:rPr>
                <a:t>12M+ </a:t>
              </a:r>
              <a:r>
                <a:rPr lang="en-US" sz="3200" b="1" cap="none" spc="-150" dirty="0">
                  <a:solidFill>
                    <a:srgbClr val="FF5C39"/>
                  </a:solidFill>
                </a:rPr>
                <a:t>Assets</a:t>
              </a:r>
            </a:p>
          </p:txBody>
        </p:sp>
        <p:sp>
          <p:nvSpPr>
            <p:cNvPr id="23" name="Cloud 22"/>
            <p:cNvSpPr/>
            <p:nvPr/>
          </p:nvSpPr>
          <p:spPr>
            <a:xfrm>
              <a:off x="10294454" y="2366173"/>
              <a:ext cx="3822431" cy="2053427"/>
            </a:xfrm>
            <a:prstGeom prst="cloud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 defTabSz="825500">
                <a:buClrTx/>
                <a:buSzTx/>
                <a:buFontTx/>
                <a:buNone/>
              </a:pPr>
              <a:endParaRPr lang="en-US" sz="3200" cap="none" spc="0">
                <a:solidFill>
                  <a:srgbClr val="FFFFFF"/>
                </a:solidFill>
                <a:uFillTx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06804" y="7853242"/>
            <a:ext cx="3822431" cy="2053427"/>
            <a:chOff x="10294454" y="2366173"/>
            <a:chExt cx="3822431" cy="2053427"/>
          </a:xfrm>
        </p:grpSpPr>
        <p:sp>
          <p:nvSpPr>
            <p:cNvPr id="25" name="TextBox 24"/>
            <p:cNvSpPr txBox="1"/>
            <p:nvPr/>
          </p:nvSpPr>
          <p:spPr>
            <a:xfrm>
              <a:off x="10615490" y="2772203"/>
              <a:ext cx="3180358" cy="1241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>
                <a:spcAft>
                  <a:spcPts val="1200"/>
                </a:spcAft>
                <a:buFont typeface="Verdana"/>
                <a:buNone/>
              </a:pPr>
              <a:r>
                <a:rPr lang="en-US" sz="3200" b="1" cap="none" spc="-150" dirty="0">
                  <a:solidFill>
                    <a:srgbClr val="FF5C39"/>
                  </a:solidFill>
                </a:rPr>
                <a:t>$9B Asset Value</a:t>
              </a:r>
            </a:p>
          </p:txBody>
        </p:sp>
        <p:sp>
          <p:nvSpPr>
            <p:cNvPr id="26" name="Cloud 25"/>
            <p:cNvSpPr/>
            <p:nvPr/>
          </p:nvSpPr>
          <p:spPr>
            <a:xfrm>
              <a:off x="10294454" y="2366173"/>
              <a:ext cx="3822431" cy="2053427"/>
            </a:xfrm>
            <a:prstGeom prst="cloud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 defTabSz="825500">
                <a:buClrTx/>
                <a:buSzTx/>
                <a:buFontTx/>
                <a:buNone/>
              </a:pPr>
              <a:endParaRPr lang="en-US" sz="3200" cap="none" spc="0">
                <a:solidFill>
                  <a:srgbClr val="FFFFFF"/>
                </a:solidFill>
                <a:uFillTx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054770" y="7863865"/>
            <a:ext cx="3822431" cy="2053427"/>
            <a:chOff x="10294454" y="2366173"/>
            <a:chExt cx="3822431" cy="2053427"/>
          </a:xfrm>
        </p:grpSpPr>
        <p:sp>
          <p:nvSpPr>
            <p:cNvPr id="28" name="TextBox 27"/>
            <p:cNvSpPr txBox="1"/>
            <p:nvPr/>
          </p:nvSpPr>
          <p:spPr>
            <a:xfrm>
              <a:off x="10670426" y="2695259"/>
              <a:ext cx="3070486" cy="1395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>
                <a:spcAft>
                  <a:spcPts val="1200"/>
                </a:spcAft>
                <a:buFont typeface="Verdana"/>
                <a:buNone/>
              </a:pPr>
              <a:r>
                <a:rPr lang="en-US" sz="3200" b="1" cap="none" spc="-150" dirty="0">
                  <a:solidFill>
                    <a:srgbClr val="FF5C39"/>
                  </a:solidFill>
                </a:rPr>
                <a:t>986,000</a:t>
              </a:r>
            </a:p>
            <a:p>
              <a:pPr marL="0" indent="0">
                <a:spcAft>
                  <a:spcPts val="1200"/>
                </a:spcAft>
                <a:buFont typeface="Verdana"/>
                <a:buNone/>
              </a:pPr>
              <a:r>
                <a:rPr lang="en-US" sz="3200" b="1" cap="none" spc="-150" dirty="0">
                  <a:solidFill>
                    <a:srgbClr val="FF5C39"/>
                  </a:solidFill>
                </a:rPr>
                <a:t>Buildings</a:t>
              </a:r>
            </a:p>
          </p:txBody>
        </p:sp>
        <p:sp>
          <p:nvSpPr>
            <p:cNvPr id="29" name="Cloud 28"/>
            <p:cNvSpPr/>
            <p:nvPr/>
          </p:nvSpPr>
          <p:spPr>
            <a:xfrm>
              <a:off x="10294454" y="2366173"/>
              <a:ext cx="3822431" cy="2053427"/>
            </a:xfrm>
            <a:prstGeom prst="cloud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 defTabSz="825500">
                <a:buClrTx/>
                <a:buSzTx/>
                <a:buFontTx/>
                <a:buNone/>
              </a:pPr>
              <a:endParaRPr lang="en-US" sz="3200" cap="none" spc="0">
                <a:solidFill>
                  <a:srgbClr val="FFFFFF"/>
                </a:solidFill>
                <a:uFillTx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283C50F-407D-4AF3-9B25-FA5874073318}"/>
              </a:ext>
            </a:extLst>
          </p:cNvPr>
          <p:cNvGrpSpPr/>
          <p:nvPr/>
        </p:nvGrpSpPr>
        <p:grpSpPr>
          <a:xfrm>
            <a:off x="15192194" y="2216291"/>
            <a:ext cx="3822431" cy="2053427"/>
            <a:chOff x="10294454" y="2366173"/>
            <a:chExt cx="3822431" cy="2053427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F089A83-FD5D-48AC-A4C8-5F8838E28F8C}"/>
                </a:ext>
              </a:extLst>
            </p:cNvPr>
            <p:cNvSpPr txBox="1"/>
            <p:nvPr/>
          </p:nvSpPr>
          <p:spPr>
            <a:xfrm>
              <a:off x="10665456" y="3015853"/>
              <a:ext cx="3061553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>
                <a:spcAft>
                  <a:spcPts val="1200"/>
                </a:spcAft>
                <a:buFont typeface="Verdana"/>
                <a:buNone/>
              </a:pPr>
              <a:r>
                <a:rPr lang="en-US" sz="3200" b="1" cap="none" spc="-150" dirty="0">
                  <a:solidFill>
                    <a:srgbClr val="FF5C39"/>
                  </a:solidFill>
                </a:rPr>
                <a:t>28M Students</a:t>
              </a:r>
            </a:p>
          </p:txBody>
        </p:sp>
        <p:sp>
          <p:nvSpPr>
            <p:cNvPr id="32" name="Cloud 31">
              <a:extLst>
                <a:ext uri="{FF2B5EF4-FFF2-40B4-BE49-F238E27FC236}">
                  <a16:creationId xmlns="" xmlns:a16="http://schemas.microsoft.com/office/drawing/2014/main" id="{1E3935E5-9249-4FF7-A0FD-79AE44FD0BF4}"/>
                </a:ext>
              </a:extLst>
            </p:cNvPr>
            <p:cNvSpPr/>
            <p:nvPr/>
          </p:nvSpPr>
          <p:spPr>
            <a:xfrm>
              <a:off x="10294454" y="2366173"/>
              <a:ext cx="3822431" cy="2053427"/>
            </a:xfrm>
            <a:prstGeom prst="cloud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 defTabSz="825500">
                <a:buClrTx/>
                <a:buSzTx/>
                <a:buFontTx/>
                <a:buNone/>
              </a:pPr>
              <a:endParaRPr lang="en-US" sz="3200" cap="none" spc="0">
                <a:solidFill>
                  <a:srgbClr val="FFFFFF"/>
                </a:solidFill>
                <a:uFillTx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5989DE4-8672-4EDB-8AF2-827230DD447B}"/>
              </a:ext>
            </a:extLst>
          </p:cNvPr>
          <p:cNvGrpSpPr/>
          <p:nvPr/>
        </p:nvGrpSpPr>
        <p:grpSpPr>
          <a:xfrm>
            <a:off x="5350500" y="2177051"/>
            <a:ext cx="3822431" cy="2053427"/>
            <a:chOff x="10294454" y="2366173"/>
            <a:chExt cx="3822431" cy="2053427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59F4B4D-CDBA-46C8-9FEC-D5953B235D36}"/>
                </a:ext>
              </a:extLst>
            </p:cNvPr>
            <p:cNvSpPr txBox="1"/>
            <p:nvPr/>
          </p:nvSpPr>
          <p:spPr>
            <a:xfrm>
              <a:off x="10665456" y="3015853"/>
              <a:ext cx="3061553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>
                <a:spcAft>
                  <a:spcPts val="1200"/>
                </a:spcAft>
                <a:buFont typeface="Verdana"/>
                <a:buNone/>
              </a:pPr>
              <a:r>
                <a:rPr lang="en-US" sz="3200" b="1" cap="none" spc="-150" dirty="0">
                  <a:solidFill>
                    <a:srgbClr val="FF5C39"/>
                  </a:solidFill>
                </a:rPr>
                <a:t>2.8M Users</a:t>
              </a:r>
            </a:p>
          </p:txBody>
        </p:sp>
        <p:sp>
          <p:nvSpPr>
            <p:cNvPr id="35" name="Cloud 34">
              <a:extLst>
                <a:ext uri="{FF2B5EF4-FFF2-40B4-BE49-F238E27FC236}">
                  <a16:creationId xmlns="" xmlns:a16="http://schemas.microsoft.com/office/drawing/2014/main" id="{461D7C8A-8DBF-4008-AB01-0A33F0878701}"/>
                </a:ext>
              </a:extLst>
            </p:cNvPr>
            <p:cNvSpPr/>
            <p:nvPr/>
          </p:nvSpPr>
          <p:spPr>
            <a:xfrm>
              <a:off x="10294454" y="2366173"/>
              <a:ext cx="3822431" cy="2053427"/>
            </a:xfrm>
            <a:prstGeom prst="cloud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 defTabSz="825500">
                <a:buClrTx/>
                <a:buSzTx/>
                <a:buFontTx/>
                <a:buNone/>
              </a:pPr>
              <a:endParaRPr lang="en-US" sz="3200" cap="none" spc="0">
                <a:solidFill>
                  <a:srgbClr val="FFFFFF"/>
                </a:solidFill>
                <a:uFillTx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C0F4413-CEA7-4B91-91A0-D6790D972BA0}"/>
              </a:ext>
            </a:extLst>
          </p:cNvPr>
          <p:cNvGrpSpPr/>
          <p:nvPr/>
        </p:nvGrpSpPr>
        <p:grpSpPr>
          <a:xfrm>
            <a:off x="1915835" y="10341076"/>
            <a:ext cx="3822431" cy="2053427"/>
            <a:chOff x="10294454" y="2366173"/>
            <a:chExt cx="3822431" cy="2053427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C61B87B-43B3-4C10-A61C-CDF811D1CF93}"/>
                </a:ext>
              </a:extLst>
            </p:cNvPr>
            <p:cNvSpPr txBox="1"/>
            <p:nvPr/>
          </p:nvSpPr>
          <p:spPr>
            <a:xfrm>
              <a:off x="10615490" y="2772203"/>
              <a:ext cx="3180358" cy="1241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>
                <a:spcAft>
                  <a:spcPts val="1200"/>
                </a:spcAft>
                <a:buFont typeface="Verdana"/>
                <a:buNone/>
              </a:pPr>
              <a:r>
                <a:rPr lang="en-US" sz="3200" b="1" cap="none" spc="-150" dirty="0">
                  <a:solidFill>
                    <a:srgbClr val="FF5C39"/>
                  </a:solidFill>
                </a:rPr>
                <a:t>$3B Energy Tracked</a:t>
              </a:r>
            </a:p>
          </p:txBody>
        </p:sp>
        <p:sp>
          <p:nvSpPr>
            <p:cNvPr id="38" name="Cloud 37">
              <a:extLst>
                <a:ext uri="{FF2B5EF4-FFF2-40B4-BE49-F238E27FC236}">
                  <a16:creationId xmlns="" xmlns:a16="http://schemas.microsoft.com/office/drawing/2014/main" id="{07D7510A-213F-4034-82A3-A9835E50C948}"/>
                </a:ext>
              </a:extLst>
            </p:cNvPr>
            <p:cNvSpPr/>
            <p:nvPr/>
          </p:nvSpPr>
          <p:spPr>
            <a:xfrm>
              <a:off x="10294454" y="2366173"/>
              <a:ext cx="3822431" cy="2053427"/>
            </a:xfrm>
            <a:prstGeom prst="cloud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 defTabSz="825500">
                <a:buClrTx/>
                <a:buSzTx/>
                <a:buFontTx/>
                <a:buNone/>
              </a:pPr>
              <a:endParaRPr lang="en-US" sz="3200" cap="none" spc="0">
                <a:solidFill>
                  <a:srgbClr val="FFFFFF"/>
                </a:solidFill>
                <a:uFillTx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C0F4413-CEA7-4B91-91A0-D6790D972BA0}"/>
              </a:ext>
            </a:extLst>
          </p:cNvPr>
          <p:cNvGrpSpPr/>
          <p:nvPr/>
        </p:nvGrpSpPr>
        <p:grpSpPr>
          <a:xfrm>
            <a:off x="18667713" y="10164264"/>
            <a:ext cx="3822431" cy="2053427"/>
            <a:chOff x="10294454" y="2366173"/>
            <a:chExt cx="3822431" cy="2053427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CC61B87B-43B3-4C10-A61C-CDF811D1CF93}"/>
                </a:ext>
              </a:extLst>
            </p:cNvPr>
            <p:cNvSpPr txBox="1"/>
            <p:nvPr/>
          </p:nvSpPr>
          <p:spPr>
            <a:xfrm>
              <a:off x="10615490" y="2772203"/>
              <a:ext cx="3180358" cy="1241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>
                <a:spcAft>
                  <a:spcPts val="1200"/>
                </a:spcAft>
                <a:buFont typeface="Verdana"/>
                <a:buNone/>
              </a:pPr>
              <a:r>
                <a:rPr lang="en-US" sz="3200" b="1" cap="none" spc="-150" dirty="0" smtClean="0">
                  <a:solidFill>
                    <a:srgbClr val="FF5C39"/>
                  </a:solidFill>
                </a:rPr>
                <a:t>97% Client Satisfaction</a:t>
              </a:r>
              <a:endParaRPr lang="en-US" sz="3200" b="1" cap="none" spc="-150" dirty="0">
                <a:solidFill>
                  <a:srgbClr val="FF5C39"/>
                </a:solidFill>
              </a:endParaRPr>
            </a:p>
          </p:txBody>
        </p:sp>
        <p:sp>
          <p:nvSpPr>
            <p:cNvPr id="41" name="Cloud 40">
              <a:extLst>
                <a:ext uri="{FF2B5EF4-FFF2-40B4-BE49-F238E27FC236}">
                  <a16:creationId xmlns="" xmlns:a16="http://schemas.microsoft.com/office/drawing/2014/main" id="{07D7510A-213F-4034-82A3-A9835E50C948}"/>
                </a:ext>
              </a:extLst>
            </p:cNvPr>
            <p:cNvSpPr/>
            <p:nvPr/>
          </p:nvSpPr>
          <p:spPr>
            <a:xfrm>
              <a:off x="10294454" y="2366173"/>
              <a:ext cx="3822431" cy="2053427"/>
            </a:xfrm>
            <a:prstGeom prst="cloud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indent="0" defTabSz="825500">
                <a:buClrTx/>
                <a:buSzTx/>
                <a:buFontTx/>
                <a:buNone/>
              </a:pPr>
              <a:endParaRPr lang="en-US" sz="3200" cap="none" spc="0">
                <a:solidFill>
                  <a:srgbClr val="FFFFFF"/>
                </a:solidFill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433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28000" y="2269478"/>
            <a:ext cx="81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indent="-197555"/>
            <a:r>
              <a:rPr lang="en-US" sz="4000" spc="1500" dirty="0">
                <a:solidFill>
                  <a:srgbClr val="92B9DB"/>
                </a:solidFill>
              </a:rPr>
              <a:t>EDUCATION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1600" y="540137"/>
            <a:ext cx="21183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300" spc="0" dirty="0">
                <a:solidFill>
                  <a:srgbClr val="FF5C39"/>
                </a:solidFill>
                <a:latin typeface="Arial Black"/>
              </a:rPr>
              <a:t>SOFTWARE</a:t>
            </a:r>
            <a:r>
              <a:rPr lang="en-US" sz="4300" spc="0" dirty="0">
                <a:solidFill>
                  <a:srgbClr val="FFFFFF"/>
                </a:solidFill>
                <a:latin typeface="Arial Black"/>
              </a:rPr>
              <a:t> TO SOLVE EVERY CHALLENGE THAT COMES YOUR WAY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41600" y="4663440"/>
            <a:ext cx="4775200" cy="1600200"/>
          </a:xfrm>
          <a:prstGeom prst="rect">
            <a:avLst/>
          </a:prstGeom>
          <a:solidFill>
            <a:srgbClr val="009CDE"/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6800" y="4662680"/>
            <a:ext cx="4775200" cy="1600200"/>
          </a:xfrm>
          <a:prstGeom prst="rect">
            <a:avLst/>
          </a:prstGeom>
          <a:solidFill>
            <a:srgbClr val="A83D72"/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0" y="4662680"/>
            <a:ext cx="4775200" cy="1600200"/>
          </a:xfrm>
          <a:prstGeom prst="rect">
            <a:avLst/>
          </a:prstGeom>
          <a:solidFill>
            <a:srgbClr val="00BF6F"/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67200" y="4662680"/>
            <a:ext cx="4775200" cy="1600200"/>
          </a:xfrm>
          <a:prstGeom prst="rect">
            <a:avLst/>
          </a:prstGeom>
          <a:solidFill>
            <a:srgbClr val="FF9E1B"/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41600" y="6273040"/>
            <a:ext cx="4775200" cy="1600200"/>
          </a:xfrm>
          <a:prstGeom prst="rect">
            <a:avLst/>
          </a:prstGeom>
          <a:solidFill>
            <a:srgbClr val="009CDE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16800" y="6273040"/>
            <a:ext cx="4775200" cy="1600200"/>
          </a:xfrm>
          <a:prstGeom prst="rect">
            <a:avLst/>
          </a:prstGeom>
          <a:solidFill>
            <a:srgbClr val="A83D72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0" y="6273040"/>
            <a:ext cx="4775200" cy="1600200"/>
          </a:xfrm>
          <a:prstGeom prst="rect">
            <a:avLst/>
          </a:prstGeom>
          <a:solidFill>
            <a:srgbClr val="00BF6F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967200" y="6273040"/>
            <a:ext cx="4775200" cy="1600200"/>
          </a:xfrm>
          <a:prstGeom prst="rect">
            <a:avLst/>
          </a:prstGeom>
          <a:solidFill>
            <a:srgbClr val="FF9E1B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41600" y="7873240"/>
            <a:ext cx="4775200" cy="1600200"/>
          </a:xfrm>
          <a:prstGeom prst="rect">
            <a:avLst/>
          </a:prstGeom>
          <a:solidFill>
            <a:srgbClr val="009CDE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16800" y="7873240"/>
            <a:ext cx="4775200" cy="1600200"/>
          </a:xfrm>
          <a:prstGeom prst="rect">
            <a:avLst/>
          </a:prstGeom>
          <a:solidFill>
            <a:srgbClr val="A83D72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00" y="7873240"/>
            <a:ext cx="4775200" cy="1600200"/>
          </a:xfrm>
          <a:prstGeom prst="rect">
            <a:avLst/>
          </a:prstGeom>
          <a:solidFill>
            <a:srgbClr val="00BF6F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67200" y="7873240"/>
            <a:ext cx="4775200" cy="1600200"/>
          </a:xfrm>
          <a:prstGeom prst="rect">
            <a:avLst/>
          </a:prstGeom>
          <a:solidFill>
            <a:srgbClr val="FF9E1B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41600" y="9473440"/>
            <a:ext cx="4775200" cy="1600200"/>
          </a:xfrm>
          <a:prstGeom prst="rect">
            <a:avLst/>
          </a:prstGeom>
          <a:solidFill>
            <a:srgbClr val="009CDE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16800" y="9473440"/>
            <a:ext cx="4775200" cy="1600200"/>
          </a:xfrm>
          <a:prstGeom prst="rect">
            <a:avLst/>
          </a:prstGeom>
          <a:solidFill>
            <a:srgbClr val="A83D72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0" y="9473440"/>
            <a:ext cx="4775200" cy="1600200"/>
          </a:xfrm>
          <a:prstGeom prst="rect">
            <a:avLst/>
          </a:prstGeom>
          <a:solidFill>
            <a:srgbClr val="00BF6F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967200" y="9473440"/>
            <a:ext cx="4775200" cy="1600200"/>
          </a:xfrm>
          <a:prstGeom prst="rect">
            <a:avLst/>
          </a:prstGeom>
          <a:solidFill>
            <a:srgbClr val="FF9E1B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1600" y="11073640"/>
            <a:ext cx="4775200" cy="1600200"/>
          </a:xfrm>
          <a:prstGeom prst="rect">
            <a:avLst/>
          </a:prstGeom>
          <a:solidFill>
            <a:srgbClr val="009CDE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16800" y="11073640"/>
            <a:ext cx="4775200" cy="1600200"/>
          </a:xfrm>
          <a:prstGeom prst="rect">
            <a:avLst/>
          </a:prstGeom>
          <a:solidFill>
            <a:srgbClr val="A83D72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0" y="11073640"/>
            <a:ext cx="4775200" cy="1600200"/>
          </a:xfrm>
          <a:prstGeom prst="rect">
            <a:avLst/>
          </a:prstGeom>
          <a:solidFill>
            <a:srgbClr val="00BF6F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967200" y="11073640"/>
            <a:ext cx="4775200" cy="1600200"/>
          </a:xfrm>
          <a:prstGeom prst="rect">
            <a:avLst/>
          </a:prstGeom>
          <a:solidFill>
            <a:srgbClr val="FF9E1B">
              <a:alpha val="15000"/>
            </a:srgbClr>
          </a:solidFill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>
              <a:solidFill>
                <a:srgbClr val="FFFFFF"/>
              </a:solidFill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5265999"/>
            <a:ext cx="416560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3200" spc="0" dirty="0">
                <a:solidFill>
                  <a:srgbClr val="FFFFFF"/>
                </a:solidFill>
                <a:latin typeface="Arial Black"/>
              </a:rPr>
              <a:t>WORK &amp; ASSET</a:t>
            </a:r>
          </a:p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management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21600" y="5260477"/>
            <a:ext cx="416560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3200" spc="0" dirty="0">
                <a:solidFill>
                  <a:srgbClr val="FFFFFF"/>
                </a:solidFill>
                <a:latin typeface="Arial Black"/>
              </a:rPr>
              <a:t>EVENT</a:t>
            </a:r>
          </a:p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management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496800" y="5260477"/>
            <a:ext cx="416560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3200" spc="0" dirty="0">
                <a:solidFill>
                  <a:srgbClr val="FFFFFF"/>
                </a:solidFill>
                <a:latin typeface="Arial Black"/>
              </a:rPr>
              <a:t>ENERGY</a:t>
            </a:r>
          </a:p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management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272000" y="5260477"/>
            <a:ext cx="416560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3200" spc="0" dirty="0">
                <a:solidFill>
                  <a:srgbClr val="FFFFFF"/>
                </a:solidFill>
                <a:latin typeface="Arial Black"/>
              </a:rPr>
              <a:t>TECHNOLOGY</a:t>
            </a:r>
          </a:p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management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1800" y="6840167"/>
            <a:ext cx="416560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009CDE"/>
                </a:solidFill>
                <a:latin typeface="Arial Black"/>
              </a:rPr>
              <a:t>WORK &amp; ASSET</a:t>
            </a:r>
            <a:r>
              <a:rPr lang="en-US" sz="2400" spc="0" baseline="30000" dirty="0">
                <a:solidFill>
                  <a:srgbClr val="009CDE"/>
                </a:solidFill>
                <a:latin typeface="Arial Black"/>
              </a:rPr>
              <a:t>™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71800" y="8311360"/>
            <a:ext cx="4165600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009CDE"/>
                </a:solidFill>
                <a:latin typeface="Arial Black"/>
              </a:rPr>
              <a:t>CAPITAL</a:t>
            </a:r>
          </a:p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009CDE"/>
                </a:solidFill>
                <a:latin typeface="Arial Black"/>
              </a:rPr>
              <a:t>FORECASTING</a:t>
            </a:r>
            <a:r>
              <a:rPr lang="en-US" sz="2400" spc="0" baseline="30000" dirty="0">
                <a:solidFill>
                  <a:srgbClr val="009CDE"/>
                </a:solidFill>
                <a:latin typeface="Arial Black"/>
              </a:rPr>
              <a:t>™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96200" y="6687767"/>
            <a:ext cx="4165600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A83D72"/>
                </a:solidFill>
                <a:latin typeface="Arial Black"/>
              </a:rPr>
              <a:t>FACILITY</a:t>
            </a:r>
          </a:p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A83D72"/>
                </a:solidFill>
                <a:latin typeface="Arial Black"/>
              </a:rPr>
              <a:t>SCHEDULING</a:t>
            </a:r>
            <a:r>
              <a:rPr lang="en-US" sz="2400" spc="0" baseline="30000" dirty="0">
                <a:solidFill>
                  <a:srgbClr val="A83D72"/>
                </a:solidFill>
                <a:latin typeface="Arial Black"/>
              </a:rPr>
              <a:t>™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21600" y="8464661"/>
            <a:ext cx="416560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A83D72"/>
                </a:solidFill>
                <a:latin typeface="Arial Black"/>
              </a:rPr>
              <a:t>Community Use</a:t>
            </a:r>
            <a:r>
              <a:rPr lang="en-US" sz="2400" spc="0" baseline="30000" dirty="0">
                <a:solidFill>
                  <a:srgbClr val="A83D72"/>
                </a:solidFill>
                <a:latin typeface="Arial Black"/>
              </a:rPr>
              <a:t>™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96200" y="10064861"/>
            <a:ext cx="416560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A83D72"/>
                </a:solidFill>
                <a:latin typeface="Arial Black"/>
              </a:rPr>
              <a:t>PUBLISHING</a:t>
            </a:r>
            <a:r>
              <a:rPr lang="en-US" sz="2400" spc="0" baseline="30000" dirty="0">
                <a:solidFill>
                  <a:srgbClr val="A83D72"/>
                </a:solidFill>
                <a:latin typeface="Arial Black"/>
              </a:rPr>
              <a:t>™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96200" y="11513767"/>
            <a:ext cx="4165600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A83D72"/>
                </a:solidFill>
                <a:latin typeface="Arial Black"/>
              </a:rPr>
              <a:t>TRIP</a:t>
            </a:r>
          </a:p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A83D72"/>
                </a:solidFill>
                <a:latin typeface="Arial Black"/>
              </a:rPr>
              <a:t>PLANNING</a:t>
            </a:r>
            <a:r>
              <a:rPr lang="en-US" sz="2400" spc="0" baseline="30000" dirty="0">
                <a:solidFill>
                  <a:srgbClr val="A83D72"/>
                </a:solidFill>
                <a:latin typeface="Arial Black"/>
              </a:rPr>
              <a:t>™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471400" y="6701949"/>
            <a:ext cx="4165600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00BF6F"/>
                </a:solidFill>
                <a:latin typeface="Arial Black"/>
              </a:rPr>
              <a:t>ENERGY Accounting</a:t>
            </a:r>
            <a:r>
              <a:rPr lang="en-US" sz="2400" spc="0" baseline="30000" dirty="0">
                <a:solidFill>
                  <a:srgbClr val="00BF6F"/>
                </a:solidFill>
                <a:latin typeface="Arial Black"/>
              </a:rPr>
              <a:t>™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246600" y="8302148"/>
            <a:ext cx="4165600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FF9E1B"/>
                </a:solidFill>
                <a:latin typeface="Arial Black"/>
              </a:rPr>
              <a:t>IT ASSET</a:t>
            </a:r>
          </a:p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FF9E1B"/>
                </a:solidFill>
                <a:latin typeface="Arial Black"/>
              </a:rPr>
              <a:t>DISCOVERY</a:t>
            </a:r>
            <a:r>
              <a:rPr lang="en-US" sz="2400" spc="0" baseline="30000" dirty="0">
                <a:solidFill>
                  <a:srgbClr val="FF9E1B"/>
                </a:solidFill>
                <a:latin typeface="Arial Black"/>
              </a:rPr>
              <a:t>™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246600" y="10064861"/>
            <a:ext cx="416560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FF9E1B"/>
                </a:solidFill>
                <a:latin typeface="Arial Black"/>
              </a:rPr>
              <a:t>MDM</a:t>
            </a:r>
            <a:r>
              <a:rPr lang="en-US" sz="2400" spc="0" baseline="30000" dirty="0">
                <a:solidFill>
                  <a:srgbClr val="FF9E1B"/>
                </a:solidFill>
                <a:latin typeface="Arial Black"/>
              </a:rPr>
              <a:t>™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321921"/>
            <a:ext cx="1828800" cy="18288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3321921"/>
            <a:ext cx="1828800" cy="18288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9800" y="3321921"/>
            <a:ext cx="1828800" cy="18288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5000" y="3321921"/>
            <a:ext cx="1828800" cy="18288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774A44F-439C-3C4A-AAE8-6AA43F3D0D71}"/>
              </a:ext>
            </a:extLst>
          </p:cNvPr>
          <p:cNvSpPr txBox="1"/>
          <p:nvPr/>
        </p:nvSpPr>
        <p:spPr>
          <a:xfrm>
            <a:off x="12471400" y="8341008"/>
            <a:ext cx="4165600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00BF6F"/>
                </a:solidFill>
                <a:latin typeface="Arial Black"/>
              </a:rPr>
              <a:t>Utility Bill </a:t>
            </a:r>
            <a:r>
              <a:rPr lang="en-US" sz="2400" spc="0" dirty="0" smtClean="0">
                <a:solidFill>
                  <a:srgbClr val="00BF6F"/>
                </a:solidFill>
                <a:latin typeface="Arial Black"/>
              </a:rPr>
              <a:t>Population</a:t>
            </a:r>
            <a:r>
              <a:rPr lang="en-US" sz="2400" spc="0" baseline="30000" dirty="0" smtClean="0">
                <a:solidFill>
                  <a:srgbClr val="00BF6F"/>
                </a:solidFill>
                <a:latin typeface="Arial Black"/>
              </a:rPr>
              <a:t>™</a:t>
            </a:r>
            <a:endParaRPr lang="en-US" sz="2400" spc="0" baseline="30000" dirty="0">
              <a:solidFill>
                <a:srgbClr val="00BF6F"/>
              </a:solidFill>
              <a:latin typeface="Arial Black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BD5D5A1-5E08-F64A-8FDB-BB922BF36EDA}"/>
              </a:ext>
            </a:extLst>
          </p:cNvPr>
          <p:cNvSpPr txBox="1"/>
          <p:nvPr/>
        </p:nvSpPr>
        <p:spPr>
          <a:xfrm>
            <a:off x="17297400" y="6867876"/>
            <a:ext cx="416560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>
                <a:solidFill>
                  <a:srgbClr val="FF9E1B"/>
                </a:solidFill>
                <a:latin typeface="Arial Black"/>
              </a:rPr>
              <a:t>Help Desk</a:t>
            </a:r>
            <a:r>
              <a:rPr lang="en-US" sz="2400" spc="0" baseline="30000" dirty="0">
                <a:solidFill>
                  <a:srgbClr val="FF9E1B"/>
                </a:solidFill>
                <a:latin typeface="Arial Black"/>
              </a:rPr>
              <a:t>™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774A44F-439C-3C4A-AAE8-6AA43F3D0D71}"/>
              </a:ext>
            </a:extLst>
          </p:cNvPr>
          <p:cNvSpPr txBox="1"/>
          <p:nvPr/>
        </p:nvSpPr>
        <p:spPr>
          <a:xfrm>
            <a:off x="12471400" y="9941208"/>
            <a:ext cx="4165600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8000"/>
              </a:lnSpc>
              <a:buFont typeface="Verdana"/>
              <a:buNone/>
            </a:pPr>
            <a:r>
              <a:rPr lang="en-US" sz="2400" spc="0" dirty="0" smtClean="0">
                <a:solidFill>
                  <a:srgbClr val="00BF6F"/>
                </a:solidFill>
                <a:latin typeface="Arial Black"/>
              </a:rPr>
              <a:t>Interval data recording</a:t>
            </a:r>
            <a:r>
              <a:rPr lang="en-US" sz="2400" spc="0" baseline="30000" dirty="0" smtClean="0">
                <a:solidFill>
                  <a:srgbClr val="00BF6F"/>
                </a:solidFill>
                <a:latin typeface="Arial Black"/>
              </a:rPr>
              <a:t>™</a:t>
            </a:r>
            <a:endParaRPr lang="en-US" sz="2400" spc="0" baseline="30000" dirty="0">
              <a:solidFill>
                <a:srgbClr val="00BF6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6448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274" y="3784006"/>
            <a:ext cx="17519452" cy="4895538"/>
          </a:xfrm>
        </p:spPr>
        <p:txBody>
          <a:bodyPr/>
          <a:lstStyle/>
          <a:p>
            <a:r>
              <a:rPr lang="en-US" dirty="0" smtClean="0"/>
              <a:t>Dude Solutions in WV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79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Dude Solutions - WV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859535" y="2374555"/>
            <a:ext cx="9131132" cy="8855960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Roboto Medium" charset="0"/>
                <a:ea typeface="Roboto Medium" charset="0"/>
                <a:cs typeface="Roboto Medium" charset="0"/>
              </a:rPr>
              <a:t>Preventive Maintenance Direct</a:t>
            </a: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Light" charset="0"/>
                <a:ea typeface="Roboto Light" charset="0"/>
                <a:cs typeface="Roboto Light" charset="0"/>
              </a:rPr>
              <a:t>State Wide PM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Light" charset="0"/>
                <a:ea typeface="Roboto Light" charset="0"/>
                <a:cs typeface="Roboto Light" charset="0"/>
              </a:rPr>
              <a:t>Utilizing PM Templates for each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Light" charset="0"/>
                <a:ea typeface="Roboto Light" charset="0"/>
                <a:cs typeface="Roboto Light" charset="0"/>
              </a:rPr>
              <a:t>55 Counties participating</a:t>
            </a:r>
          </a:p>
          <a:p>
            <a:endParaRPr lang="en-US" sz="2400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sz="1000" dirty="0">
              <a:latin typeface="Roboto Light" charset="0"/>
              <a:ea typeface="Roboto Medium" charset="0"/>
              <a:cs typeface="Roboto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19" y="5127812"/>
            <a:ext cx="17301882" cy="8265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8467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384000" cy="18288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defTabSz="825500">
              <a:buClrTx/>
              <a:buSzTx/>
              <a:buFontTx/>
              <a:buNone/>
            </a:pPr>
            <a:endParaRPr lang="en-US" sz="3200" cap="none" spc="0" dirty="0">
              <a:solidFill>
                <a:srgbClr val="FFFFFF"/>
              </a:solidFill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744" y="537373"/>
            <a:ext cx="2193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Verdana"/>
              <a:buNone/>
            </a:pPr>
            <a:r>
              <a:rPr lang="en-US" sz="4800" cap="none" spc="0" dirty="0" smtClean="0">
                <a:solidFill>
                  <a:srgbClr val="FF6B4B"/>
                </a:solidFill>
                <a:latin typeface="Arial Black"/>
              </a:rPr>
              <a:t>Dude Solutions - WV</a:t>
            </a:r>
            <a:endParaRPr lang="en-US" sz="4800" cap="none" spc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859535" y="2374555"/>
            <a:ext cx="9131132" cy="8855960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Roboto Medium" charset="0"/>
                <a:ea typeface="Roboto Medium" charset="0"/>
                <a:cs typeface="Roboto Medium" charset="0"/>
              </a:rPr>
              <a:t>Preventive Maintenance Direct</a:t>
            </a:r>
            <a:endParaRPr lang="en-US" b="1" dirty="0">
              <a:latin typeface="Roboto Medium" charset="0"/>
              <a:ea typeface="Roboto Medium" charset="0"/>
              <a:cs typeface="Roboto Medium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Light" charset="0"/>
                <a:ea typeface="Roboto Light" charset="0"/>
                <a:cs typeface="Roboto Light" charset="0"/>
              </a:rPr>
              <a:t>Data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Light" charset="0"/>
                <a:ea typeface="Roboto Light" charset="0"/>
                <a:cs typeface="Roboto Light" charset="0"/>
              </a:rPr>
              <a:t>KPI’s</a:t>
            </a:r>
          </a:p>
          <a:p>
            <a:endParaRPr lang="en-US" sz="2400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sz="1000" dirty="0">
              <a:latin typeface="Roboto Light" charset="0"/>
              <a:ea typeface="Roboto Medium" charset="0"/>
              <a:cs typeface="Roboto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0" y="4446015"/>
            <a:ext cx="11534067" cy="83979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059" y="4446015"/>
            <a:ext cx="12283141" cy="83979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2929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274" y="3784006"/>
            <a:ext cx="17519452" cy="4895538"/>
          </a:xfrm>
        </p:spPr>
        <p:txBody>
          <a:bodyPr>
            <a:normAutofit/>
          </a:bodyPr>
          <a:lstStyle/>
          <a:p>
            <a:r>
              <a:rPr lang="en-US" dirty="0" smtClean="0"/>
              <a:t>CEFP Project</a:t>
            </a:r>
            <a:br>
              <a:rPr lang="en-US" dirty="0" smtClean="0"/>
            </a:br>
            <a:r>
              <a:rPr lang="en-US" dirty="0" smtClean="0"/>
              <a:t>Process</a:t>
            </a:r>
            <a:br>
              <a:rPr lang="en-US" dirty="0" smtClean="0"/>
            </a:br>
            <a:r>
              <a:rPr lang="en-US" sz="4900" dirty="0" smtClean="0"/>
              <a:t>(Phase 1)</a:t>
            </a:r>
            <a:endParaRPr lang="en-US" sz="4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9C1EDC-9993-0E41-852E-4E63C30672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69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560" y="685121"/>
            <a:ext cx="19005439" cy="2553777"/>
          </a:xfrm>
        </p:spPr>
        <p:txBody>
          <a:bodyPr/>
          <a:lstStyle/>
          <a:p>
            <a:r>
              <a:rPr lang="en-US" dirty="0" smtClean="0"/>
              <a:t>Dude Solutions 360 – The CEFP Engagement Platform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639" y="3238898"/>
            <a:ext cx="14813280" cy="98938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477919" y="7126929"/>
            <a:ext cx="1219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 algn="l" defTabSz="914400" hangingPunct="1">
              <a:buClrTx/>
            </a:pPr>
            <a:r>
              <a:rPr lang="en-US" sz="3200" b="1" kern="1200" cap="none" spc="0" dirty="0">
                <a:solidFill>
                  <a:srgbClr val="4B4F54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Platform</a:t>
            </a:r>
          </a:p>
          <a:p>
            <a:pPr marL="457200" lvl="1" algn="l" defTabSz="914400" hangingPunct="1">
              <a:buClrTx/>
            </a:pPr>
            <a:r>
              <a:rPr lang="en-US" sz="3200" b="1" kern="1200" cap="none" spc="0" dirty="0">
                <a:solidFill>
                  <a:srgbClr val="4B4F54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Engagement Platform</a:t>
            </a:r>
          </a:p>
        </p:txBody>
      </p:sp>
    </p:spTree>
    <p:extLst>
      <p:ext uri="{BB962C8B-B14F-4D97-AF65-F5344CB8AC3E}">
        <p14:creationId xmlns:p14="http://schemas.microsoft.com/office/powerpoint/2010/main" val="2028515495"/>
      </p:ext>
    </p:extLst>
  </p:cSld>
  <p:clrMapOvr>
    <a:masterClrMapping/>
  </p:clrMapOvr>
  <p:transition spd="med" advTm="81693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FF6B4B"/>
      </a:accent1>
      <a:accent2>
        <a:srgbClr val="174F5C"/>
      </a:accent2>
      <a:accent3>
        <a:srgbClr val="92B9DB"/>
      </a:accent3>
      <a:accent4>
        <a:srgbClr val="D0E1EB"/>
      </a:accent4>
      <a:accent5>
        <a:srgbClr val="6A8B9F"/>
      </a:accent5>
      <a:accent6>
        <a:srgbClr val="173A4C"/>
      </a:accent6>
      <a:hlink>
        <a:srgbClr val="0000FF"/>
      </a:hlink>
      <a:folHlink>
        <a:srgbClr val="FF00FF"/>
      </a:folHlink>
    </a:clrScheme>
    <a:fontScheme name="White">
      <a:majorFont>
        <a:latin typeface="Arial Black"/>
        <a:ea typeface="Arial Black"/>
        <a:cs typeface="Arial Black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197555" marR="0" indent="-197555" algn="ctr" defTabSz="1285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29292"/>
          </a:buClr>
          <a:buSzPct val="125000"/>
          <a:buFont typeface="Verdana"/>
          <a:buChar char="•"/>
          <a:tabLst/>
          <a:defRPr kumimoji="0" sz="2800" b="0" i="0" u="none" strike="noStrike" cap="all" spc="28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444444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3B4E"/>
      </a:accent1>
      <a:accent2>
        <a:srgbClr val="5B7F95"/>
      </a:accent2>
      <a:accent3>
        <a:srgbClr val="A5A5A5"/>
      </a:accent3>
      <a:accent4>
        <a:srgbClr val="7F7F7F"/>
      </a:accent4>
      <a:accent5>
        <a:srgbClr val="FFFFFF"/>
      </a:accent5>
      <a:accent6>
        <a:srgbClr val="FF5C3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3B4E"/>
      </a:accent1>
      <a:accent2>
        <a:srgbClr val="5B7F95"/>
      </a:accent2>
      <a:accent3>
        <a:srgbClr val="A5A5A5"/>
      </a:accent3>
      <a:accent4>
        <a:srgbClr val="7F7F7F"/>
      </a:accent4>
      <a:accent5>
        <a:srgbClr val="FFFFFF"/>
      </a:accent5>
      <a:accent6>
        <a:srgbClr val="FF5C3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FF6B4B"/>
      </a:accent1>
      <a:accent2>
        <a:srgbClr val="174F5C"/>
      </a:accent2>
      <a:accent3>
        <a:srgbClr val="92B9DB"/>
      </a:accent3>
      <a:accent4>
        <a:srgbClr val="D0E1EB"/>
      </a:accent4>
      <a:accent5>
        <a:srgbClr val="6A8B9F"/>
      </a:accent5>
      <a:accent6>
        <a:srgbClr val="173A4C"/>
      </a:accent6>
      <a:hlink>
        <a:srgbClr val="0000FF"/>
      </a:hlink>
      <a:folHlink>
        <a:srgbClr val="FF00FF"/>
      </a:folHlink>
    </a:clrScheme>
    <a:fontScheme name="White">
      <a:majorFont>
        <a:latin typeface="Arial Black"/>
        <a:ea typeface="Arial Black"/>
        <a:cs typeface="Arial Black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197555" marR="0" indent="-197555" algn="ctr" defTabSz="12858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29292"/>
          </a:buClr>
          <a:buSzPct val="125000"/>
          <a:buFont typeface="Verdana"/>
          <a:buChar char="•"/>
          <a:tabLst/>
          <a:defRPr kumimoji="0" sz="2800" b="0" i="0" u="none" strike="noStrike" cap="all" spc="28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444444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1F600D34D2A4E8F111CE5C7755646" ma:contentTypeVersion="6" ma:contentTypeDescription="Create a new document." ma:contentTypeScope="" ma:versionID="45206243fc24ce6527709250eecf5c8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5FB4-41BC-4D44-91B6-3849F90E4310}"/>
</file>

<file path=customXml/itemProps2.xml><?xml version="1.0" encoding="utf-8"?>
<ds:datastoreItem xmlns:ds="http://schemas.openxmlformats.org/officeDocument/2006/customXml" ds:itemID="{2063885F-B533-4955-B182-F269B21FC730}"/>
</file>

<file path=customXml/itemProps3.xml><?xml version="1.0" encoding="utf-8"?>
<ds:datastoreItem xmlns:ds="http://schemas.openxmlformats.org/officeDocument/2006/customXml" ds:itemID="{8CC22056-AD40-421B-AA7D-8DF2CD4D4146}"/>
</file>

<file path=docProps/app.xml><?xml version="1.0" encoding="utf-8"?>
<Properties xmlns="http://schemas.openxmlformats.org/officeDocument/2006/extended-properties" xmlns:vt="http://schemas.openxmlformats.org/officeDocument/2006/docPropsVTypes">
  <TotalTime>31830</TotalTime>
  <Words>1177</Words>
  <Application>Microsoft Office PowerPoint</Application>
  <PresentationFormat>Custom</PresentationFormat>
  <Paragraphs>312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Aller</vt:lpstr>
      <vt:lpstr>Aller Light</vt:lpstr>
      <vt:lpstr>Arial</vt:lpstr>
      <vt:lpstr>Arial Black</vt:lpstr>
      <vt:lpstr>Calibri</vt:lpstr>
      <vt:lpstr>Calibri Light</vt:lpstr>
      <vt:lpstr>Roboto</vt:lpstr>
      <vt:lpstr>Roboto Light</vt:lpstr>
      <vt:lpstr>Roboto Medium</vt:lpstr>
      <vt:lpstr>Symbol</vt:lpstr>
      <vt:lpstr>Verdana</vt:lpstr>
      <vt:lpstr>Wingdings</vt:lpstr>
      <vt:lpstr>White</vt:lpstr>
      <vt:lpstr>Custom Design</vt:lpstr>
      <vt:lpstr>1_Custom Design</vt:lpstr>
      <vt:lpstr>Today’s Agenda</vt:lpstr>
      <vt:lpstr>PowerPoint Presentation</vt:lpstr>
      <vt:lpstr>PowerPoint Presentation</vt:lpstr>
      <vt:lpstr>PowerPoint Presentation</vt:lpstr>
      <vt:lpstr>Dude Solutions in WV</vt:lpstr>
      <vt:lpstr>PowerPoint Presentation</vt:lpstr>
      <vt:lpstr>PowerPoint Presentation</vt:lpstr>
      <vt:lpstr>CEFP Project Process (Phase 1)</vt:lpstr>
      <vt:lpstr>Dude Solutions 360 – The CEFP Engagement Platform</vt:lpstr>
      <vt:lpstr>Dude Solutions 360 Platform</vt:lpstr>
      <vt:lpstr>Contracted Services</vt:lpstr>
      <vt:lpstr>Phase 1 Processes</vt:lpstr>
      <vt:lpstr>Phase 1 Processes</vt:lpstr>
      <vt:lpstr>Capital Forecast Direct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Dude Solutions 360</vt:lpstr>
      <vt:lpstr>PowerPoint Presentation</vt:lpstr>
      <vt:lpstr>where is the value?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Burgwyn</dc:creator>
  <cp:lastModifiedBy>Brent Hair</cp:lastModifiedBy>
  <cp:revision>1403</cp:revision>
  <dcterms:modified xsi:type="dcterms:W3CDTF">2019-04-18T18:51:32Z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0x01010039C1F600D34D2A4E8F111CE5C7755646</vt:lpwstr>
  </property>
</Properties>
</file>